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embeddedFontLst>
    <p:embeddedFont>
      <p:font typeface="Calibri" panose="020F0502020204030204" pitchFamily="34" charset="0"/>
      <p:regular r:id="rId4"/>
      <p:bold r:id="rId5"/>
      <p:italic r:id="rId6"/>
      <p:boldItalic r:id="rId7"/>
    </p:embeddedFont>
    <p:embeddedFont>
      <p:font typeface="Calibri Light" panose="020F0302020204030204" pitchFamily="34" charset="0"/>
      <p:regular r:id="rId8"/>
      <p:italic r:id="rId9"/>
    </p:embeddedFont>
    <p:embeddedFont>
      <p:font typeface="Montserrat" panose="00000500000000000000" pitchFamily="2" charset="0"/>
      <p:regular r:id="rId10"/>
      <p:bold r:id="rId11"/>
      <p:italic r:id="rId12"/>
      <p:boldItalic r:id="rId13"/>
    </p:embeddedFont>
    <p:embeddedFont>
      <p:font typeface="Montserrat ExtraBold" panose="00000900000000000000" pitchFamily="2" charset="0"/>
      <p:bold r:id="rId14"/>
      <p:boldItalic r:id="rId15"/>
    </p:embeddedFont>
    <p:embeddedFont>
      <p:font typeface="Montserrat Medium" panose="00000600000000000000" pitchFamily="2" charset="0"/>
      <p:regular r:id="rId16"/>
      <p:italic r:id="rId17"/>
    </p:embeddedFont>
  </p:embeddedFontLst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5879"/>
    <a:srgbClr val="A8A8B6"/>
    <a:srgbClr val="F08042"/>
    <a:srgbClr val="DD9355"/>
    <a:srgbClr val="373245"/>
    <a:srgbClr val="A2A3AF"/>
    <a:srgbClr val="E9558D"/>
    <a:srgbClr val="EF2D57"/>
    <a:srgbClr val="3D384C"/>
    <a:srgbClr val="80A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9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557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8" Type="http://schemas.openxmlformats.org/officeDocument/2006/relationships/tags" Target="tags/tag1.xml"/><Relationship Id="rId3" Type="http://schemas.openxmlformats.org/officeDocument/2006/relationships/notesMaster" Target="notesMasters/notesMaster1.xml"/><Relationship Id="rId21" Type="http://schemas.openxmlformats.org/officeDocument/2006/relationships/theme" Target="theme/theme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font" Target="fonts/font13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font" Target="fonts/font12.fntdata"/><Relationship Id="rId10" Type="http://schemas.openxmlformats.org/officeDocument/2006/relationships/font" Target="fonts/font7.fntdata"/><Relationship Id="rId19" Type="http://schemas.openxmlformats.org/officeDocument/2006/relationships/presProps" Target="presProps.xml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font" Target="fonts/font11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E0941D-01A3-4FB3-BF03-ACD227BA9BE8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EF56F7-D332-4D09-B234-5B63D5AC9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197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EF56F7-D332-4D09-B234-5B63D5AC9DE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4585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F7EB3-BDFD-4065-8EC3-EBD93C60FB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2D649B-FFEC-4E27-BDD4-36E91DDDBF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610C0C-5F8B-48CE-9401-59DBF8B1E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3346C-1778-4D36-B1A5-61B820DE64D1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163671-081F-4983-A8A0-919EA4EDE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55453-94AA-4657-95A2-E4EA649BB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0A6AD-DFE7-4665-B2BA-C267BB55C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195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F8D3C-E69F-42DD-AC94-9C930C4F2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83592F-F807-45DA-9531-0AF09B8B6F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7AF4C6-0A00-4A6B-A6DA-66ABFAA81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3346C-1778-4D36-B1A5-61B820DE64D1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B64C84-888B-41B9-8F07-E9907067A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B031AA-4C9C-4353-8A7E-FE3FD138D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0A6AD-DFE7-4665-B2BA-C267BB55C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030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D5A547-81BA-42F4-A5DE-5F72B9975C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C1CE87-5ADC-4F53-BEF6-AE62C5D935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1BCBE3-6AA7-4FF5-9211-A2F5332F9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3346C-1778-4D36-B1A5-61B820DE64D1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4966D5-A7A4-43FD-B094-7495276CE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FDE645-A23B-4235-A478-655CE8A25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0A6AD-DFE7-4665-B2BA-C267BB55C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94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06961-BA51-4119-BBA0-778308C7F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8F70B2-DC38-4444-A443-3591F12427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8C67FA-FF72-468C-933C-92C55004A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3346C-1778-4D36-B1A5-61B820DE64D1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C95F05-5F8C-42DA-B0EF-9909A7A82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AC3B5F-4E72-4DB2-8AEB-1CC23EFA1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0A6AD-DFE7-4665-B2BA-C267BB55C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303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2E3EB-A1E7-41DB-A645-1AAB531AB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463C45-7B1C-4B0D-BBCF-00AE6F04EE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649FC3-55A2-49D1-90B1-1C41ED2C0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3346C-1778-4D36-B1A5-61B820DE64D1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AF4C7E-3CEA-4AEA-B277-FAEB02C60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48268E-F3F2-4A9A-B489-A2CBE2D3F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0A6AD-DFE7-4665-B2BA-C267BB55C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483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2EA2ED-4C86-421B-B478-AC5729FAB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4B848D-AA4F-4E3B-A114-B10615AAA1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511623-FDC7-4CFC-B60E-01BC915C68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95FFF1-DCCC-4D96-8088-BD0C01F62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3346C-1778-4D36-B1A5-61B820DE64D1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F0F508-8F79-467D-8514-25039F6BC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27E261-DF44-480C-9663-51C9EE532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0A6AD-DFE7-4665-B2BA-C267BB55C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114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DE160-C2DE-4FB6-B7F1-14B0AF2DE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741824-6A13-49D5-B788-CBA61CEF11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5FF071-6961-41D0-A97F-EA51283FB1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464FF5-85D7-4CE6-B679-BB14D3BF66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2CF296-F0E7-4A0C-9A86-F058D1E638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29D3783-71C4-4006-AF3B-D1F6BF147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3346C-1778-4D36-B1A5-61B820DE64D1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B052BE-7E7B-439E-BA8F-461A29486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586096-DCD0-4042-8F01-26EA662BC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0A6AD-DFE7-4665-B2BA-C267BB55C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4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D41FD-ABBD-48AB-B2C6-72E759ACA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582910-DE70-43BB-9E9D-57200EA68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3346C-1778-4D36-B1A5-61B820DE64D1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81DABF-454E-4C1D-9F53-C458FB841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41C601-586A-44FA-8438-3FD7F1D6B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0A6AD-DFE7-4665-B2BA-C267BB55C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254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084575-6386-460F-840B-4B2E33535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3346C-1778-4D36-B1A5-61B820DE64D1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470A98-0C95-4476-A245-D3AB08389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DBA231-7F16-449C-BE39-33020BDD3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0A6AD-DFE7-4665-B2BA-C267BB55C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649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8CEC7-2A28-4B1C-A45F-4C253FB75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461444-2601-473D-9E46-ADC583041F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4AF4C4-A153-4739-AD20-50F16157B9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9EE554-8856-4882-8DD0-D733CFD89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3346C-1778-4D36-B1A5-61B820DE64D1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9EAD4C-9D5D-4794-B697-636CCB500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5EAF72-3E6D-4097-AD55-CD271460E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0A6AD-DFE7-4665-B2BA-C267BB55C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991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8C352-F927-4F92-8053-B638DC30A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D514B6-0737-4422-8BD2-69827EC2EE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1238E3-0000-4319-B7F1-EF7354CF99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58D721-67CE-4005-A938-796594808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3346C-1778-4D36-B1A5-61B820DE64D1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3E1504-8820-4675-9657-8FE03CE89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425F9E-1609-4AE0-8002-02EB07958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0A6AD-DFE7-4665-B2BA-C267BB55C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129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83E96AF-8F75-41C4-B716-614B0C707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882850-4B62-495D-B2D0-6ED39C177A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586F6F-F3A1-4D2E-82F2-050B8B3858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3346C-1778-4D36-B1A5-61B820DE64D1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DF0C5-5B1C-4CA2-BBF0-473E788527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AC3265-7036-48E5-A455-4C02B52B2F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70A6AD-DFE7-4665-B2BA-C267BB55C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542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A3F45227-493A-435F-992F-CED4DB1EEF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871663" y="1491498"/>
            <a:ext cx="8448675" cy="4966451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FE64F450-0759-4DE1-9901-DED73DF9BBC8}"/>
              </a:ext>
            </a:extLst>
          </p:cNvPr>
          <p:cNvGrpSpPr/>
          <p:nvPr/>
        </p:nvGrpSpPr>
        <p:grpSpPr>
          <a:xfrm>
            <a:off x="3013810" y="3558966"/>
            <a:ext cx="371475" cy="371475"/>
            <a:chOff x="2571750" y="828675"/>
            <a:chExt cx="457200" cy="457200"/>
          </a:xfrm>
        </p:grpSpPr>
        <p:sp>
          <p:nvSpPr>
            <p:cNvPr id="6" name="Teardrop 5">
              <a:extLst>
                <a:ext uri="{FF2B5EF4-FFF2-40B4-BE49-F238E27FC236}">
                  <a16:creationId xmlns:a16="http://schemas.microsoft.com/office/drawing/2014/main" id="{F9F251F8-82D4-475D-9E61-418F4792A789}"/>
                </a:ext>
              </a:extLst>
            </p:cNvPr>
            <p:cNvSpPr/>
            <p:nvPr/>
          </p:nvSpPr>
          <p:spPr>
            <a:xfrm rot="8100000">
              <a:off x="2571750" y="828675"/>
              <a:ext cx="457200" cy="457200"/>
            </a:xfrm>
            <a:prstGeom prst="teardrop">
              <a:avLst>
                <a:gd name="adj" fmla="val 130937"/>
              </a:avLst>
            </a:prstGeom>
            <a:solidFill>
              <a:srgbClr val="F258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93C02DE-2F4A-4FAE-9D57-6448C655BB59}"/>
                </a:ext>
              </a:extLst>
            </p:cNvPr>
            <p:cNvSpPr/>
            <p:nvPr/>
          </p:nvSpPr>
          <p:spPr>
            <a:xfrm>
              <a:off x="2701528" y="958453"/>
              <a:ext cx="197644" cy="19764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B05DBAC0-54D4-436D-A5A3-BBF6F0B7EA9E}"/>
              </a:ext>
            </a:extLst>
          </p:cNvPr>
          <p:cNvSpPr txBox="1"/>
          <p:nvPr/>
        </p:nvSpPr>
        <p:spPr>
          <a:xfrm>
            <a:off x="3930183" y="401109"/>
            <a:ext cx="44662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A8A8B6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Montserrat ExtraBold" panose="00000900000000000000" pitchFamily="2" charset="0"/>
                <a:cs typeface="Poppins" panose="00000500000000000000" pitchFamily="2" charset="0"/>
              </a:rPr>
              <a:t>ADD YOUR TITLE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8313C78-E485-4BAC-AF34-D3AAB45D07C4}"/>
              </a:ext>
            </a:extLst>
          </p:cNvPr>
          <p:cNvGrpSpPr/>
          <p:nvPr/>
        </p:nvGrpSpPr>
        <p:grpSpPr>
          <a:xfrm>
            <a:off x="8849359" y="4999280"/>
            <a:ext cx="371475" cy="371475"/>
            <a:chOff x="2571750" y="828675"/>
            <a:chExt cx="457200" cy="457200"/>
          </a:xfrm>
        </p:grpSpPr>
        <p:sp>
          <p:nvSpPr>
            <p:cNvPr id="12" name="Teardrop 11">
              <a:extLst>
                <a:ext uri="{FF2B5EF4-FFF2-40B4-BE49-F238E27FC236}">
                  <a16:creationId xmlns:a16="http://schemas.microsoft.com/office/drawing/2014/main" id="{0D1043ED-6CE4-4B1B-8086-169B8C663D0D}"/>
                </a:ext>
              </a:extLst>
            </p:cNvPr>
            <p:cNvSpPr/>
            <p:nvPr/>
          </p:nvSpPr>
          <p:spPr>
            <a:xfrm rot="8100000">
              <a:off x="2571750" y="828675"/>
              <a:ext cx="457200" cy="457200"/>
            </a:xfrm>
            <a:prstGeom prst="teardrop">
              <a:avLst>
                <a:gd name="adj" fmla="val 130937"/>
              </a:avLst>
            </a:prstGeom>
            <a:solidFill>
              <a:srgbClr val="F258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3D4249C-661E-4BF0-80AB-3CFA871D988D}"/>
                </a:ext>
              </a:extLst>
            </p:cNvPr>
            <p:cNvSpPr/>
            <p:nvPr/>
          </p:nvSpPr>
          <p:spPr>
            <a:xfrm>
              <a:off x="2701528" y="958453"/>
              <a:ext cx="197644" cy="19764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9EB10D1-74E9-4DA1-B840-BB159051CF79}"/>
              </a:ext>
            </a:extLst>
          </p:cNvPr>
          <p:cNvGrpSpPr/>
          <p:nvPr/>
        </p:nvGrpSpPr>
        <p:grpSpPr>
          <a:xfrm>
            <a:off x="4011907" y="5042572"/>
            <a:ext cx="371475" cy="371475"/>
            <a:chOff x="2571750" y="828675"/>
            <a:chExt cx="457200" cy="457200"/>
          </a:xfrm>
        </p:grpSpPr>
        <p:sp>
          <p:nvSpPr>
            <p:cNvPr id="15" name="Teardrop 14">
              <a:extLst>
                <a:ext uri="{FF2B5EF4-FFF2-40B4-BE49-F238E27FC236}">
                  <a16:creationId xmlns:a16="http://schemas.microsoft.com/office/drawing/2014/main" id="{5EC6BB60-9D61-4D5C-95C1-26F24DD02CDB}"/>
                </a:ext>
              </a:extLst>
            </p:cNvPr>
            <p:cNvSpPr/>
            <p:nvPr/>
          </p:nvSpPr>
          <p:spPr>
            <a:xfrm rot="8100000">
              <a:off x="2571750" y="828675"/>
              <a:ext cx="457200" cy="457200"/>
            </a:xfrm>
            <a:prstGeom prst="teardrop">
              <a:avLst>
                <a:gd name="adj" fmla="val 130937"/>
              </a:avLst>
            </a:prstGeom>
            <a:solidFill>
              <a:srgbClr val="F258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9495539-C002-4FF9-BA30-F041044D8375}"/>
                </a:ext>
              </a:extLst>
            </p:cNvPr>
            <p:cNvSpPr/>
            <p:nvPr/>
          </p:nvSpPr>
          <p:spPr>
            <a:xfrm>
              <a:off x="2701528" y="958453"/>
              <a:ext cx="197644" cy="19764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65738DC-42B6-4501-B125-578947ADD809}"/>
              </a:ext>
            </a:extLst>
          </p:cNvPr>
          <p:cNvGrpSpPr/>
          <p:nvPr/>
        </p:nvGrpSpPr>
        <p:grpSpPr>
          <a:xfrm>
            <a:off x="8515075" y="3570287"/>
            <a:ext cx="371475" cy="371475"/>
            <a:chOff x="2571750" y="828675"/>
            <a:chExt cx="457200" cy="457200"/>
          </a:xfrm>
        </p:grpSpPr>
        <p:sp>
          <p:nvSpPr>
            <p:cNvPr id="18" name="Teardrop 17">
              <a:extLst>
                <a:ext uri="{FF2B5EF4-FFF2-40B4-BE49-F238E27FC236}">
                  <a16:creationId xmlns:a16="http://schemas.microsoft.com/office/drawing/2014/main" id="{2555861F-B710-4A01-A6DE-37868E206CEB}"/>
                </a:ext>
              </a:extLst>
            </p:cNvPr>
            <p:cNvSpPr/>
            <p:nvPr/>
          </p:nvSpPr>
          <p:spPr>
            <a:xfrm rot="8100000">
              <a:off x="2571750" y="828675"/>
              <a:ext cx="457200" cy="457200"/>
            </a:xfrm>
            <a:prstGeom prst="teardrop">
              <a:avLst>
                <a:gd name="adj" fmla="val 130937"/>
              </a:avLst>
            </a:prstGeom>
            <a:solidFill>
              <a:srgbClr val="F258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FAE46BF0-883A-4AF7-9EB6-0F97EEC72708}"/>
                </a:ext>
              </a:extLst>
            </p:cNvPr>
            <p:cNvSpPr/>
            <p:nvPr/>
          </p:nvSpPr>
          <p:spPr>
            <a:xfrm>
              <a:off x="2701528" y="958453"/>
              <a:ext cx="197644" cy="19764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B289A4E-49D4-4001-BC5B-F51FEBE46ED0}"/>
              </a:ext>
            </a:extLst>
          </p:cNvPr>
          <p:cNvGrpSpPr/>
          <p:nvPr/>
        </p:nvGrpSpPr>
        <p:grpSpPr>
          <a:xfrm>
            <a:off x="2565400" y="1910606"/>
            <a:ext cx="371475" cy="371475"/>
            <a:chOff x="2571750" y="828675"/>
            <a:chExt cx="457200" cy="457200"/>
          </a:xfrm>
        </p:grpSpPr>
        <p:sp>
          <p:nvSpPr>
            <p:cNvPr id="27" name="Teardrop 26">
              <a:extLst>
                <a:ext uri="{FF2B5EF4-FFF2-40B4-BE49-F238E27FC236}">
                  <a16:creationId xmlns:a16="http://schemas.microsoft.com/office/drawing/2014/main" id="{B44F2BBF-7EC8-4B54-85F2-B3229A4A3E86}"/>
                </a:ext>
              </a:extLst>
            </p:cNvPr>
            <p:cNvSpPr/>
            <p:nvPr/>
          </p:nvSpPr>
          <p:spPr>
            <a:xfrm rot="8100000">
              <a:off x="2571750" y="828675"/>
              <a:ext cx="457200" cy="457200"/>
            </a:xfrm>
            <a:prstGeom prst="teardrop">
              <a:avLst>
                <a:gd name="adj" fmla="val 130937"/>
              </a:avLst>
            </a:prstGeom>
            <a:solidFill>
              <a:srgbClr val="F258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28A34B08-5065-4A2F-9C5B-A6B33D4E6535}"/>
                </a:ext>
              </a:extLst>
            </p:cNvPr>
            <p:cNvSpPr/>
            <p:nvPr/>
          </p:nvSpPr>
          <p:spPr>
            <a:xfrm>
              <a:off x="2701528" y="958453"/>
              <a:ext cx="197644" cy="19764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98188E9-94A6-4AA8-9829-70E8D7A6D13E}"/>
              </a:ext>
            </a:extLst>
          </p:cNvPr>
          <p:cNvGrpSpPr/>
          <p:nvPr/>
        </p:nvGrpSpPr>
        <p:grpSpPr>
          <a:xfrm>
            <a:off x="8519247" y="2517292"/>
            <a:ext cx="371475" cy="371475"/>
            <a:chOff x="2571750" y="828675"/>
            <a:chExt cx="457200" cy="457200"/>
          </a:xfrm>
        </p:grpSpPr>
        <p:sp>
          <p:nvSpPr>
            <p:cNvPr id="30" name="Teardrop 29">
              <a:extLst>
                <a:ext uri="{FF2B5EF4-FFF2-40B4-BE49-F238E27FC236}">
                  <a16:creationId xmlns:a16="http://schemas.microsoft.com/office/drawing/2014/main" id="{3750670F-385A-440A-978C-8F7C5C05AA51}"/>
                </a:ext>
              </a:extLst>
            </p:cNvPr>
            <p:cNvSpPr/>
            <p:nvPr/>
          </p:nvSpPr>
          <p:spPr>
            <a:xfrm rot="8100000">
              <a:off x="2571750" y="828675"/>
              <a:ext cx="457200" cy="457200"/>
            </a:xfrm>
            <a:prstGeom prst="teardrop">
              <a:avLst>
                <a:gd name="adj" fmla="val 130937"/>
              </a:avLst>
            </a:prstGeom>
            <a:solidFill>
              <a:srgbClr val="F258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F17A241E-D8DB-4616-93B0-C054D002B672}"/>
                </a:ext>
              </a:extLst>
            </p:cNvPr>
            <p:cNvSpPr/>
            <p:nvPr/>
          </p:nvSpPr>
          <p:spPr>
            <a:xfrm>
              <a:off x="2701528" y="958453"/>
              <a:ext cx="197644" cy="19764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80BB37AC-AB6E-44B7-95DC-D0DE716D40E3}"/>
              </a:ext>
            </a:extLst>
          </p:cNvPr>
          <p:cNvGrpSpPr/>
          <p:nvPr/>
        </p:nvGrpSpPr>
        <p:grpSpPr>
          <a:xfrm>
            <a:off x="1914525" y="1651292"/>
            <a:ext cx="836613" cy="259314"/>
            <a:chOff x="1914525" y="1651292"/>
            <a:chExt cx="836613" cy="259314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B5D4A64B-EC6F-4F60-987E-F132D5997E5F}"/>
                </a:ext>
              </a:extLst>
            </p:cNvPr>
            <p:cNvCxnSpPr>
              <a:cxnSpLocks/>
              <a:stCxn id="27" idx="3"/>
            </p:cNvCxnSpPr>
            <p:nvPr/>
          </p:nvCxnSpPr>
          <p:spPr>
            <a:xfrm flipH="1" flipV="1">
              <a:off x="2465421" y="1651292"/>
              <a:ext cx="285717" cy="259314"/>
            </a:xfrm>
            <a:prstGeom prst="line">
              <a:avLst/>
            </a:prstGeom>
            <a:ln w="12700">
              <a:solidFill>
                <a:srgbClr val="F2587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75738668-CF01-4B85-8E31-FDAB807A67E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14525" y="1651292"/>
              <a:ext cx="550897" cy="0"/>
            </a:xfrm>
            <a:prstGeom prst="line">
              <a:avLst/>
            </a:prstGeom>
            <a:ln w="12700">
              <a:solidFill>
                <a:srgbClr val="F2587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D415850D-62E9-4252-9DF7-E19E04F4D2EC}"/>
              </a:ext>
            </a:extLst>
          </p:cNvPr>
          <p:cNvGrpSpPr/>
          <p:nvPr/>
        </p:nvGrpSpPr>
        <p:grpSpPr>
          <a:xfrm>
            <a:off x="1914525" y="3310607"/>
            <a:ext cx="1289212" cy="273546"/>
            <a:chOff x="1461928" y="1637060"/>
            <a:chExt cx="1289212" cy="273546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28851738-7803-4549-ABDA-444F92BEC6A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574787" y="1637060"/>
              <a:ext cx="176353" cy="273546"/>
            </a:xfrm>
            <a:prstGeom prst="line">
              <a:avLst/>
            </a:prstGeom>
            <a:ln w="12700">
              <a:solidFill>
                <a:srgbClr val="F2587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A276026C-4A36-4947-84DC-CEA1A6D41CB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61928" y="1637060"/>
              <a:ext cx="1116207" cy="0"/>
            </a:xfrm>
            <a:prstGeom prst="line">
              <a:avLst/>
            </a:prstGeom>
            <a:ln w="12700">
              <a:solidFill>
                <a:srgbClr val="F2587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6DFBF3CB-714D-4579-B6C3-8D47D8E05888}"/>
              </a:ext>
            </a:extLst>
          </p:cNvPr>
          <p:cNvGrpSpPr/>
          <p:nvPr/>
        </p:nvGrpSpPr>
        <p:grpSpPr>
          <a:xfrm>
            <a:off x="2524125" y="4692427"/>
            <a:ext cx="1673519" cy="360680"/>
            <a:chOff x="1077620" y="1549926"/>
            <a:chExt cx="1673519" cy="360680"/>
          </a:xfrm>
        </p:grpSpPr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6E7526BA-BCA0-4CD9-A8E1-D2251D8524D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574846" y="1549926"/>
              <a:ext cx="176293" cy="360680"/>
            </a:xfrm>
            <a:prstGeom prst="line">
              <a:avLst/>
            </a:prstGeom>
            <a:ln w="12700">
              <a:solidFill>
                <a:srgbClr val="F2587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25260EC9-65E2-45DC-8885-C118E4BEE63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77620" y="1550928"/>
              <a:ext cx="1499623" cy="0"/>
            </a:xfrm>
            <a:prstGeom prst="line">
              <a:avLst/>
            </a:prstGeom>
            <a:ln w="12700">
              <a:solidFill>
                <a:srgbClr val="F2587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63850C48-C0DD-4675-8DF5-3391640B5181}"/>
              </a:ext>
            </a:extLst>
          </p:cNvPr>
          <p:cNvGrpSpPr/>
          <p:nvPr/>
        </p:nvGrpSpPr>
        <p:grpSpPr>
          <a:xfrm flipH="1">
            <a:off x="8700813" y="2150907"/>
            <a:ext cx="1575414" cy="388971"/>
            <a:chOff x="1175724" y="1521635"/>
            <a:chExt cx="1575414" cy="388971"/>
          </a:xfrm>
        </p:grpSpPr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08D20C6A-5A7F-4C0F-B779-A20969FAB96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484294" y="1521635"/>
              <a:ext cx="266844" cy="388971"/>
            </a:xfrm>
            <a:prstGeom prst="line">
              <a:avLst/>
            </a:prstGeom>
            <a:ln w="12700">
              <a:solidFill>
                <a:srgbClr val="F2587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192B0FC1-74D1-4FBF-A577-8C4FC39C1B9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75724" y="1521635"/>
              <a:ext cx="1313333" cy="5203"/>
            </a:xfrm>
            <a:prstGeom prst="line">
              <a:avLst/>
            </a:prstGeom>
            <a:ln w="12700">
              <a:solidFill>
                <a:srgbClr val="F2587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64A9181D-EF1E-4A51-B213-39A92D6EB1C0}"/>
              </a:ext>
            </a:extLst>
          </p:cNvPr>
          <p:cNvGrpSpPr/>
          <p:nvPr/>
        </p:nvGrpSpPr>
        <p:grpSpPr>
          <a:xfrm flipH="1">
            <a:off x="8700812" y="3329455"/>
            <a:ext cx="1261972" cy="259314"/>
            <a:chOff x="1489166" y="1651292"/>
            <a:chExt cx="1261972" cy="259314"/>
          </a:xfrm>
        </p:grpSpPr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D94D1C15-76E8-4DAF-AEE6-98206822CB6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465421" y="1651292"/>
              <a:ext cx="285717" cy="259314"/>
            </a:xfrm>
            <a:prstGeom prst="line">
              <a:avLst/>
            </a:prstGeom>
            <a:ln w="12700">
              <a:solidFill>
                <a:srgbClr val="F2587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B7761E81-17AC-4543-961A-61141AD247B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89166" y="1651292"/>
              <a:ext cx="976255" cy="0"/>
            </a:xfrm>
            <a:prstGeom prst="line">
              <a:avLst/>
            </a:prstGeom>
            <a:ln w="12700">
              <a:solidFill>
                <a:srgbClr val="F2587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B95F9143-1A30-4625-9B42-BA6692B93F53}"/>
              </a:ext>
            </a:extLst>
          </p:cNvPr>
          <p:cNvGrpSpPr/>
          <p:nvPr/>
        </p:nvGrpSpPr>
        <p:grpSpPr>
          <a:xfrm flipH="1">
            <a:off x="9023189" y="4758385"/>
            <a:ext cx="1261972" cy="259314"/>
            <a:chOff x="1489166" y="1651292"/>
            <a:chExt cx="1261972" cy="259314"/>
          </a:xfrm>
        </p:grpSpPr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7E85B0F0-979C-4C59-9CA9-B37340938E9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465421" y="1651292"/>
              <a:ext cx="285717" cy="259314"/>
            </a:xfrm>
            <a:prstGeom prst="line">
              <a:avLst/>
            </a:prstGeom>
            <a:ln w="12700">
              <a:solidFill>
                <a:srgbClr val="F2587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206B8754-3BD7-49F0-BADE-F6E1E24C397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89166" y="1651292"/>
              <a:ext cx="976255" cy="0"/>
            </a:xfrm>
            <a:prstGeom prst="line">
              <a:avLst/>
            </a:prstGeom>
            <a:ln w="12700">
              <a:solidFill>
                <a:srgbClr val="F2587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B6ECB580-DD80-4AF8-B80D-DDB3A4127EAD}"/>
              </a:ext>
            </a:extLst>
          </p:cNvPr>
          <p:cNvGrpSpPr/>
          <p:nvPr/>
        </p:nvGrpSpPr>
        <p:grpSpPr>
          <a:xfrm>
            <a:off x="340370" y="1512792"/>
            <a:ext cx="1607312" cy="607338"/>
            <a:chOff x="340370" y="1512792"/>
            <a:chExt cx="1607312" cy="607338"/>
          </a:xfrm>
        </p:grpSpPr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196511FD-002D-4388-97DC-5CC8BE4E396C}"/>
                </a:ext>
              </a:extLst>
            </p:cNvPr>
            <p:cNvSpPr txBox="1"/>
            <p:nvPr/>
          </p:nvSpPr>
          <p:spPr>
            <a:xfrm>
              <a:off x="626486" y="1512792"/>
              <a:ext cx="13211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>
                  <a:solidFill>
                    <a:srgbClr val="F25879"/>
                  </a:solidFill>
                  <a:latin typeface="Montserrat Medium" panose="00000600000000000000" pitchFamily="2" charset="0"/>
                </a:rPr>
                <a:t>YOUR HEADING</a:t>
              </a: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FA59E7EA-8ED4-4100-AC33-C5225D0C6D43}"/>
                </a:ext>
              </a:extLst>
            </p:cNvPr>
            <p:cNvSpPr txBox="1"/>
            <p:nvPr/>
          </p:nvSpPr>
          <p:spPr>
            <a:xfrm>
              <a:off x="340370" y="1720020"/>
              <a:ext cx="158585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000" dirty="0">
                  <a:solidFill>
                    <a:schemeClr val="bg1"/>
                  </a:solidFill>
                  <a:latin typeface="Montserrat" panose="00000500000000000000" pitchFamily="2" charset="0"/>
                </a:rPr>
                <a:t>Add a brief</a:t>
              </a:r>
            </a:p>
            <a:p>
              <a:pPr algn="r"/>
              <a:r>
                <a:rPr lang="en-US" sz="1000" dirty="0">
                  <a:solidFill>
                    <a:schemeClr val="bg1"/>
                  </a:solidFill>
                  <a:latin typeface="Montserrat" panose="00000500000000000000" pitchFamily="2" charset="0"/>
                </a:rPr>
                <a:t>about the heading</a:t>
              </a: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B2B6B499-74D2-47F5-987B-62A0E62A0C53}"/>
              </a:ext>
            </a:extLst>
          </p:cNvPr>
          <p:cNvGrpSpPr/>
          <p:nvPr/>
        </p:nvGrpSpPr>
        <p:grpSpPr>
          <a:xfrm>
            <a:off x="340370" y="3189192"/>
            <a:ext cx="1611709" cy="607338"/>
            <a:chOff x="340370" y="3189192"/>
            <a:chExt cx="1611709" cy="607338"/>
          </a:xfrm>
        </p:grpSpPr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3E3D0F6B-A334-41C2-899C-49E242EB575B}"/>
                </a:ext>
              </a:extLst>
            </p:cNvPr>
            <p:cNvSpPr txBox="1"/>
            <p:nvPr/>
          </p:nvSpPr>
          <p:spPr>
            <a:xfrm>
              <a:off x="630883" y="3189192"/>
              <a:ext cx="13211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>
                  <a:solidFill>
                    <a:srgbClr val="F25879"/>
                  </a:solidFill>
                  <a:latin typeface="Montserrat Medium" panose="00000600000000000000" pitchFamily="2" charset="0"/>
                </a:rPr>
                <a:t>YOUR HEADING</a:t>
              </a: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A1D24B4C-6851-45B8-80D9-2F8F6227E9BF}"/>
                </a:ext>
              </a:extLst>
            </p:cNvPr>
            <p:cNvSpPr txBox="1"/>
            <p:nvPr/>
          </p:nvSpPr>
          <p:spPr>
            <a:xfrm>
              <a:off x="340370" y="3396420"/>
              <a:ext cx="158585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000" dirty="0">
                  <a:solidFill>
                    <a:schemeClr val="bg1"/>
                  </a:solidFill>
                  <a:latin typeface="Montserrat" panose="00000500000000000000" pitchFamily="2" charset="0"/>
                </a:rPr>
                <a:t>Add a brief</a:t>
              </a:r>
            </a:p>
            <a:p>
              <a:pPr algn="r"/>
              <a:r>
                <a:rPr lang="en-US" sz="1000" dirty="0">
                  <a:solidFill>
                    <a:schemeClr val="bg1"/>
                  </a:solidFill>
                  <a:latin typeface="Montserrat" panose="00000500000000000000" pitchFamily="2" charset="0"/>
                </a:rPr>
                <a:t>about the heading</a:t>
              </a:r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883404A1-24D9-40F6-B058-AEC8149B212D}"/>
              </a:ext>
            </a:extLst>
          </p:cNvPr>
          <p:cNvGrpSpPr/>
          <p:nvPr/>
        </p:nvGrpSpPr>
        <p:grpSpPr>
          <a:xfrm>
            <a:off x="943373" y="4568279"/>
            <a:ext cx="1603441" cy="607338"/>
            <a:chOff x="943373" y="4568279"/>
            <a:chExt cx="1603441" cy="607338"/>
          </a:xfrm>
        </p:grpSpPr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95418AE7-3390-4AEB-8D7D-40C75C8F9AC7}"/>
                </a:ext>
              </a:extLst>
            </p:cNvPr>
            <p:cNvSpPr txBox="1"/>
            <p:nvPr/>
          </p:nvSpPr>
          <p:spPr>
            <a:xfrm>
              <a:off x="1225618" y="4568279"/>
              <a:ext cx="13211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>
                  <a:solidFill>
                    <a:srgbClr val="F25879"/>
                  </a:solidFill>
                  <a:latin typeface="Montserrat Medium" panose="00000600000000000000" pitchFamily="2" charset="0"/>
                </a:rPr>
                <a:t>YOUR HEADING</a:t>
              </a: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FD14CD30-C48C-4059-B863-9AB64D7367EA}"/>
                </a:ext>
              </a:extLst>
            </p:cNvPr>
            <p:cNvSpPr txBox="1"/>
            <p:nvPr/>
          </p:nvSpPr>
          <p:spPr>
            <a:xfrm>
              <a:off x="943373" y="4775507"/>
              <a:ext cx="158585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000" dirty="0">
                  <a:solidFill>
                    <a:schemeClr val="bg1"/>
                  </a:solidFill>
                  <a:latin typeface="Montserrat" panose="00000500000000000000" pitchFamily="2" charset="0"/>
                </a:rPr>
                <a:t>Add a brief</a:t>
              </a:r>
            </a:p>
            <a:p>
              <a:pPr algn="r"/>
              <a:r>
                <a:rPr lang="en-US" sz="1000" dirty="0">
                  <a:solidFill>
                    <a:schemeClr val="bg1"/>
                  </a:solidFill>
                  <a:latin typeface="Montserrat" panose="00000500000000000000" pitchFamily="2" charset="0"/>
                </a:rPr>
                <a:t>about the heading</a:t>
              </a:r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13D21906-74AE-453F-BFE2-C192AFBA0967}"/>
              </a:ext>
            </a:extLst>
          </p:cNvPr>
          <p:cNvGrpSpPr/>
          <p:nvPr/>
        </p:nvGrpSpPr>
        <p:grpSpPr>
          <a:xfrm>
            <a:off x="10293958" y="2021182"/>
            <a:ext cx="1585852" cy="605109"/>
            <a:chOff x="10293958" y="2021182"/>
            <a:chExt cx="1585852" cy="605109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D2B470FC-7048-422D-A629-209AF727B55B}"/>
                </a:ext>
              </a:extLst>
            </p:cNvPr>
            <p:cNvSpPr txBox="1"/>
            <p:nvPr/>
          </p:nvSpPr>
          <p:spPr>
            <a:xfrm>
              <a:off x="10293958" y="2021182"/>
              <a:ext cx="13211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>
                  <a:solidFill>
                    <a:srgbClr val="F25879"/>
                  </a:solidFill>
                  <a:latin typeface="Montserrat Medium" panose="00000600000000000000" pitchFamily="2" charset="0"/>
                </a:rPr>
                <a:t>YOUR HEADING</a:t>
              </a: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A0216C3B-FA95-4F21-A91D-C00B628234C8}"/>
                </a:ext>
              </a:extLst>
            </p:cNvPr>
            <p:cNvSpPr txBox="1"/>
            <p:nvPr/>
          </p:nvSpPr>
          <p:spPr>
            <a:xfrm>
              <a:off x="10293958" y="2226181"/>
              <a:ext cx="158585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solidFill>
                    <a:schemeClr val="bg1"/>
                  </a:solidFill>
                  <a:latin typeface="Montserrat" panose="00000500000000000000" pitchFamily="2" charset="0"/>
                </a:rPr>
                <a:t>Add a brief</a:t>
              </a:r>
            </a:p>
            <a:p>
              <a:r>
                <a:rPr lang="en-US" sz="1000" dirty="0">
                  <a:solidFill>
                    <a:schemeClr val="bg1"/>
                  </a:solidFill>
                  <a:latin typeface="Montserrat" panose="00000500000000000000" pitchFamily="2" charset="0"/>
                </a:rPr>
                <a:t>about the heading</a:t>
              </a:r>
            </a:p>
          </p:txBody>
        </p:sp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64D2E87E-71D4-43E9-9DF7-873C61F3D74D}"/>
              </a:ext>
            </a:extLst>
          </p:cNvPr>
          <p:cNvGrpSpPr/>
          <p:nvPr/>
        </p:nvGrpSpPr>
        <p:grpSpPr>
          <a:xfrm>
            <a:off x="9973668" y="3189192"/>
            <a:ext cx="1585852" cy="605109"/>
            <a:chOff x="9973668" y="3189192"/>
            <a:chExt cx="1585852" cy="605109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6B851073-2A6E-436A-806E-1239B9E269ED}"/>
                </a:ext>
              </a:extLst>
            </p:cNvPr>
            <p:cNvSpPr txBox="1"/>
            <p:nvPr/>
          </p:nvSpPr>
          <p:spPr>
            <a:xfrm>
              <a:off x="9973668" y="3189192"/>
              <a:ext cx="13211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>
                  <a:solidFill>
                    <a:srgbClr val="F25879"/>
                  </a:solidFill>
                  <a:latin typeface="Montserrat Medium" panose="00000600000000000000" pitchFamily="2" charset="0"/>
                </a:rPr>
                <a:t>YOUR HEADING</a:t>
              </a: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902E48D2-0153-4F2D-A794-E0272E398B02}"/>
                </a:ext>
              </a:extLst>
            </p:cNvPr>
            <p:cNvSpPr txBox="1"/>
            <p:nvPr/>
          </p:nvSpPr>
          <p:spPr>
            <a:xfrm>
              <a:off x="9973668" y="3394191"/>
              <a:ext cx="158585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solidFill>
                    <a:schemeClr val="bg1"/>
                  </a:solidFill>
                  <a:latin typeface="Montserrat" panose="00000500000000000000" pitchFamily="2" charset="0"/>
                </a:rPr>
                <a:t>Add a brief</a:t>
              </a:r>
            </a:p>
            <a:p>
              <a:r>
                <a:rPr lang="en-US" sz="1000" dirty="0">
                  <a:solidFill>
                    <a:schemeClr val="bg1"/>
                  </a:solidFill>
                  <a:latin typeface="Montserrat" panose="00000500000000000000" pitchFamily="2" charset="0"/>
                </a:rPr>
                <a:t>about the heading</a:t>
              </a:r>
            </a:p>
          </p:txBody>
        </p: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99289231-D029-4508-8F4A-431AD3519294}"/>
              </a:ext>
            </a:extLst>
          </p:cNvPr>
          <p:cNvGrpSpPr/>
          <p:nvPr/>
        </p:nvGrpSpPr>
        <p:grpSpPr>
          <a:xfrm>
            <a:off x="10252893" y="4619885"/>
            <a:ext cx="1585852" cy="605109"/>
            <a:chOff x="10252893" y="4619885"/>
            <a:chExt cx="1585852" cy="605109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821077A0-05CB-42E7-B085-1330936869DC}"/>
                </a:ext>
              </a:extLst>
            </p:cNvPr>
            <p:cNvSpPr txBox="1"/>
            <p:nvPr/>
          </p:nvSpPr>
          <p:spPr>
            <a:xfrm>
              <a:off x="10252893" y="4619885"/>
              <a:ext cx="13211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>
                  <a:solidFill>
                    <a:srgbClr val="F25879"/>
                  </a:solidFill>
                  <a:latin typeface="Montserrat Medium" panose="00000600000000000000" pitchFamily="2" charset="0"/>
                </a:rPr>
                <a:t>YOUR HEADING</a:t>
              </a: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40C82C0D-4D96-49E5-B0FB-BF32C8DDC622}"/>
                </a:ext>
              </a:extLst>
            </p:cNvPr>
            <p:cNvSpPr txBox="1"/>
            <p:nvPr/>
          </p:nvSpPr>
          <p:spPr>
            <a:xfrm>
              <a:off x="10252893" y="4824884"/>
              <a:ext cx="158585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solidFill>
                    <a:schemeClr val="bg1"/>
                  </a:solidFill>
                  <a:latin typeface="Montserrat" panose="00000500000000000000" pitchFamily="2" charset="0"/>
                </a:rPr>
                <a:t>Add a brief</a:t>
              </a:r>
            </a:p>
            <a:p>
              <a:r>
                <a:rPr lang="en-US" sz="1000" dirty="0">
                  <a:solidFill>
                    <a:schemeClr val="bg1"/>
                  </a:solidFill>
                  <a:latin typeface="Montserrat" panose="00000500000000000000" pitchFamily="2" charset="0"/>
                </a:rPr>
                <a:t>about the heading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382278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000"/>
                            </p:stCondLst>
                            <p:childTnLst>
                              <p:par>
                                <p:cTn id="6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9000"/>
                            </p:stCondLst>
                            <p:childTnLst>
                              <p:par>
                                <p:cTn id="7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4389FD30-5C59-430F-AC25-74CF527C3F87}"/>
  <p:tag name="ISPRING_RESOURCE_FOLDER" val="C:\Users\kseniya.kolokolova\Documents\Presentation1_1\"/>
  <p:tag name="ISPRING_RESOURCE_FOLDER_STATIC" val="C:\Users\kseniya.kolokolova\Documents\Presentation1_1\"/>
  <p:tag name="ISPRING_PRESENTATION_PATH" val="C:\Users\kseniya.kolokolova\Documents\Presentation1.pptx"/>
  <p:tag name="ISPRING_PROJECT_VERSION" val="9.3"/>
  <p:tag name="ISPRING_PROJECT_FOLDER_UPDATED" val="1"/>
  <p:tag name="ISPRING_SCREEN_RECS_UPDATED" val="C:\Users\kseniya.kolokolova\Documents\Presentation1_1\"/>
  <p:tag name="ISPRING_PRESENTATION_TITLE" val="Presentation1"/>
  <p:tag name="ISPRING_FIRST_PUBLI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0B4CA1A-BE64-477E-AC9A-CCB828249E8E}:25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</Words>
  <Application>Microsoft Office PowerPoint</Application>
  <PresentationFormat>Widescreen</PresentationFormat>
  <Paragraphs>20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Montserrat</vt:lpstr>
      <vt:lpstr>Calibri</vt:lpstr>
      <vt:lpstr>Arial</vt:lpstr>
      <vt:lpstr>Poppins</vt:lpstr>
      <vt:lpstr>Montserrat ExtraBold</vt:lpstr>
      <vt:lpstr>Montserrat Medium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2026-07-13T14:43:48Z</dcterms:created>
  <dcterms:modified xsi:type="dcterms:W3CDTF">2026-07-14T12:54:37Z</dcterms:modified>
</cp:coreProperties>
</file>