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ExtraBold" panose="00000900000000000000" pitchFamily="2" charset="0"/>
      <p:bold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79"/>
    <a:srgbClr val="A8A8B6"/>
    <a:srgbClr val="F08042"/>
    <a:srgbClr val="DD9355"/>
    <a:srgbClr val="373245"/>
    <a:srgbClr val="A2A3AF"/>
    <a:srgbClr val="E9558D"/>
    <a:srgbClr val="EF2D57"/>
    <a:srgbClr val="3D384C"/>
    <a:srgbClr val="80A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gs" Target="tags/tag1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0941D-01A3-4FB3-BF03-ACD227BA9BE8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56F7-D332-4D09-B234-5B63D5AC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F56F7-D332-4D09-B234-5B63D5AC9D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5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7EB3-BDFD-4065-8EC3-EBD93C60F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D649B-FFEC-4E27-BDD4-36E91DDDB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C0C-5F8B-48CE-9401-59DBF8B1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3671-081F-4983-A8A0-919EA4ED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55453-94AA-4657-95A2-E4EA649B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8D3C-E69F-42DD-AC94-9C930C4F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3592F-F807-45DA-9531-0AF09B8B6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AF4C6-0A00-4A6B-A6DA-66ABFAA8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4C84-888B-41B9-8F07-E9907067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31AA-4C9C-4353-8A7E-FE3FD138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5A547-81BA-42F4-A5DE-5F72B9975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1CE87-5ADC-4F53-BEF6-AE62C5D93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CBE3-6AA7-4FF5-9211-A2F5332F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66D5-A7A4-43FD-B094-7495276C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DE645-A23B-4235-A478-655CE8A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961-BA51-4119-BBA0-778308C7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F70B2-DC38-4444-A443-3591F1242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C67FA-FF72-468C-933C-92C55004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95F05-5F8C-42DA-B0EF-9909A7A8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3B5F-4E72-4DB2-8AEB-1CC23EFA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2E3EB-A1E7-41DB-A645-1AAB531A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63C45-7B1C-4B0D-BBCF-00AE6F04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9FC3-55A2-49D1-90B1-1C41ED2C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F4C7E-3CEA-4AEA-B277-FAEB02C6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268E-F3F2-4A9A-B489-A2CBE2D3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A2ED-4C86-421B-B478-AC5729FA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848D-AA4F-4E3B-A114-B10615AAA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11623-FDC7-4CFC-B60E-01BC915C6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5FFF1-DCCC-4D96-8088-BD0C01F6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F508-8F79-467D-8514-25039F6B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E261-DF44-480C-9663-51C9EE53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E160-C2DE-4FB6-B7F1-14B0AF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1824-6A13-49D5-B788-CBA61CEF1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FF071-6961-41D0-A97F-EA51283F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64FF5-85D7-4CE6-B679-BB14D3BF6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CF296-F0E7-4A0C-9A86-F058D1E63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D3783-71C4-4006-AF3B-D1F6BF1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052BE-7E7B-439E-BA8F-461A2948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86096-DCD0-4042-8F01-26EA662B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41FD-ABBD-48AB-B2C6-72E759AC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82910-DE70-43BB-9E9D-57200EA6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1DABF-454E-4C1D-9F53-C458FB84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1C601-586A-44FA-8438-3FD7F1D6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84575-6386-460F-840B-4B2E3353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70A98-0C95-4476-A245-D3AB0838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BA231-7F16-449C-BE39-33020BDD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CEC7-2A28-4B1C-A45F-4C253FB7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1444-2601-473D-9E46-ADC58304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AF4C4-A153-4739-AD20-50F16157B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E554-8856-4882-8DD0-D733CFD8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EAD4C-9D5D-4794-B697-636CCB50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EAF72-3E6D-4097-AD55-CD271460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C352-F927-4F92-8053-B638DC30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514B6-0737-4422-8BD2-69827EC2E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238E3-0000-4319-B7F1-EF7354CF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D721-67CE-4005-A938-79659480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E1504-8820-4675-9657-8FE03CE8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25F9E-1609-4AE0-8002-02EB0795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E96AF-8F75-41C4-B716-614B0C70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82850-4B62-495D-B2D0-6ED39C177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86F6F-F3A1-4D2E-82F2-050B8B385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346C-1778-4D36-B1A5-61B820DE64D1}" type="datetimeFigureOut">
              <a:rPr lang="en-US" smtClean="0"/>
              <a:t>7/14/2026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DF0C5-5B1C-4CA2-BBF0-473E78852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C3265-7036-48E5-A455-4C02B52B2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A6AD-DFE7-4665-B2BA-C267BB55C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3F45227-493A-435F-992F-CED4DB1EE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1663" y="1491498"/>
            <a:ext cx="8448675" cy="49664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64F450-0759-4DE1-9901-DED73DF9BBC8}"/>
              </a:ext>
            </a:extLst>
          </p:cNvPr>
          <p:cNvGrpSpPr/>
          <p:nvPr/>
        </p:nvGrpSpPr>
        <p:grpSpPr>
          <a:xfrm>
            <a:off x="3013810" y="3558966"/>
            <a:ext cx="371475" cy="371475"/>
            <a:chOff x="2571750" y="828675"/>
            <a:chExt cx="457200" cy="457200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F9F251F8-82D4-475D-9E61-418F4792A789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93C02DE-2F4A-4FAE-9D57-6448C655BB59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05DBAC0-54D4-436D-A5A3-BBF6F0B7EA9E}"/>
              </a:ext>
            </a:extLst>
          </p:cNvPr>
          <p:cNvSpPr txBox="1"/>
          <p:nvPr/>
        </p:nvSpPr>
        <p:spPr>
          <a:xfrm>
            <a:off x="3930183" y="401109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A8B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 ExtraBold" panose="00000900000000000000" pitchFamily="2" charset="0"/>
                <a:cs typeface="Poppins" panose="00000500000000000000" pitchFamily="2" charset="0"/>
              </a:rPr>
              <a:t>ADD YOUR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313C78-E485-4BAC-AF34-D3AAB45D07C4}"/>
              </a:ext>
            </a:extLst>
          </p:cNvPr>
          <p:cNvGrpSpPr/>
          <p:nvPr/>
        </p:nvGrpSpPr>
        <p:grpSpPr>
          <a:xfrm>
            <a:off x="8849359" y="4999280"/>
            <a:ext cx="371475" cy="371475"/>
            <a:chOff x="2571750" y="828675"/>
            <a:chExt cx="457200" cy="457200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0D1043ED-6CE4-4B1B-8086-169B8C663D0D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3D4249C-661E-4BF0-80AB-3CFA871D988D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EB10D1-74E9-4DA1-B840-BB159051CF79}"/>
              </a:ext>
            </a:extLst>
          </p:cNvPr>
          <p:cNvGrpSpPr/>
          <p:nvPr/>
        </p:nvGrpSpPr>
        <p:grpSpPr>
          <a:xfrm>
            <a:off x="4011907" y="5042572"/>
            <a:ext cx="371475" cy="371475"/>
            <a:chOff x="2571750" y="828675"/>
            <a:chExt cx="457200" cy="457200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5EC6BB60-9D61-4D5C-95C1-26F24DD02CDB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495539-C002-4FF9-BA30-F041044D8375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5738DC-42B6-4501-B125-578947ADD809}"/>
              </a:ext>
            </a:extLst>
          </p:cNvPr>
          <p:cNvGrpSpPr/>
          <p:nvPr/>
        </p:nvGrpSpPr>
        <p:grpSpPr>
          <a:xfrm>
            <a:off x="8515075" y="3570287"/>
            <a:ext cx="371475" cy="371475"/>
            <a:chOff x="2571750" y="828675"/>
            <a:chExt cx="457200" cy="457200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2555861F-B710-4A01-A6DE-37868E206CEB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AE46BF0-883A-4AF7-9EB6-0F97EEC72708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289A4E-49D4-4001-BC5B-F51FEBE46ED0}"/>
              </a:ext>
            </a:extLst>
          </p:cNvPr>
          <p:cNvGrpSpPr/>
          <p:nvPr/>
        </p:nvGrpSpPr>
        <p:grpSpPr>
          <a:xfrm>
            <a:off x="2565400" y="1910606"/>
            <a:ext cx="371475" cy="371475"/>
            <a:chOff x="2571750" y="828675"/>
            <a:chExt cx="457200" cy="457200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B44F2BBF-7EC8-4B54-85F2-B3229A4A3E86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A34B08-5065-4A2F-9C5B-A6B33D4E6535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8188E9-94A6-4AA8-9829-70E8D7A6D13E}"/>
              </a:ext>
            </a:extLst>
          </p:cNvPr>
          <p:cNvGrpSpPr/>
          <p:nvPr/>
        </p:nvGrpSpPr>
        <p:grpSpPr>
          <a:xfrm>
            <a:off x="8519247" y="2517292"/>
            <a:ext cx="371475" cy="371475"/>
            <a:chOff x="2571750" y="828675"/>
            <a:chExt cx="457200" cy="457200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3750670F-385A-440A-978C-8F7C5C05AA51}"/>
                </a:ext>
              </a:extLst>
            </p:cNvPr>
            <p:cNvSpPr/>
            <p:nvPr/>
          </p:nvSpPr>
          <p:spPr>
            <a:xfrm rot="8100000">
              <a:off x="2571750" y="828675"/>
              <a:ext cx="457200" cy="457200"/>
            </a:xfrm>
            <a:prstGeom prst="teardrop">
              <a:avLst>
                <a:gd name="adj" fmla="val 130937"/>
              </a:avLst>
            </a:prstGeom>
            <a:solidFill>
              <a:srgbClr val="F2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7A241E-D8DB-4616-93B0-C054D002B672}"/>
                </a:ext>
              </a:extLst>
            </p:cNvPr>
            <p:cNvSpPr/>
            <p:nvPr/>
          </p:nvSpPr>
          <p:spPr>
            <a:xfrm>
              <a:off x="2701528" y="958453"/>
              <a:ext cx="197644" cy="1976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BB37AC-AB6E-44B7-95DC-D0DE716D40E3}"/>
              </a:ext>
            </a:extLst>
          </p:cNvPr>
          <p:cNvGrpSpPr/>
          <p:nvPr/>
        </p:nvGrpSpPr>
        <p:grpSpPr>
          <a:xfrm>
            <a:off x="1914525" y="1651292"/>
            <a:ext cx="836613" cy="259314"/>
            <a:chOff x="1914525" y="1651292"/>
            <a:chExt cx="836613" cy="25931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5D4A64B-EC6F-4F60-987E-F132D5997E5F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H="1" flipV="1">
              <a:off x="2465421" y="1651292"/>
              <a:ext cx="285717" cy="259314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738668-CF01-4B85-8E31-FDAB807A6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4525" y="1651292"/>
              <a:ext cx="550897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15850D-62E9-4252-9DF7-E19E04F4D2EC}"/>
              </a:ext>
            </a:extLst>
          </p:cNvPr>
          <p:cNvGrpSpPr/>
          <p:nvPr/>
        </p:nvGrpSpPr>
        <p:grpSpPr>
          <a:xfrm>
            <a:off x="1914525" y="3310607"/>
            <a:ext cx="1289212" cy="273546"/>
            <a:chOff x="1461928" y="1637060"/>
            <a:chExt cx="1289212" cy="27354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8851738-7803-4549-ABDA-444F92BEC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4787" y="1637060"/>
              <a:ext cx="176353" cy="273546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276026C-4A36-4947-84DC-CEA1A6D41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1928" y="1637060"/>
              <a:ext cx="1116207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FBF3CB-714D-4579-B6C3-8D47D8E05888}"/>
              </a:ext>
            </a:extLst>
          </p:cNvPr>
          <p:cNvGrpSpPr/>
          <p:nvPr/>
        </p:nvGrpSpPr>
        <p:grpSpPr>
          <a:xfrm>
            <a:off x="2524125" y="4692427"/>
            <a:ext cx="1673519" cy="360680"/>
            <a:chOff x="1077620" y="1549926"/>
            <a:chExt cx="1673519" cy="36068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7526BA-BCA0-4CD9-A8E1-D2251D85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4846" y="1549926"/>
              <a:ext cx="176293" cy="36068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5260EC9-65E2-45DC-8885-C118E4BEE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7620" y="1550928"/>
              <a:ext cx="1499623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850C48-C0DD-4675-8DF5-3391640B5181}"/>
              </a:ext>
            </a:extLst>
          </p:cNvPr>
          <p:cNvGrpSpPr/>
          <p:nvPr/>
        </p:nvGrpSpPr>
        <p:grpSpPr>
          <a:xfrm flipH="1">
            <a:off x="8700813" y="2150907"/>
            <a:ext cx="1575414" cy="388971"/>
            <a:chOff x="1175724" y="1521635"/>
            <a:chExt cx="1575414" cy="388971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8D20C6A-5A7F-4C0F-B779-A20969FAB9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4294" y="1521635"/>
              <a:ext cx="266844" cy="388971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92B0FC1-74D1-4FBF-A577-8C4FC39C1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5724" y="1521635"/>
              <a:ext cx="1313333" cy="5203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4A9181D-EF1E-4A51-B213-39A92D6EB1C0}"/>
              </a:ext>
            </a:extLst>
          </p:cNvPr>
          <p:cNvGrpSpPr/>
          <p:nvPr/>
        </p:nvGrpSpPr>
        <p:grpSpPr>
          <a:xfrm flipH="1">
            <a:off x="8700812" y="3329455"/>
            <a:ext cx="1261972" cy="259314"/>
            <a:chOff x="1489166" y="1651292"/>
            <a:chExt cx="1261972" cy="25931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94D1C15-76E8-4DAF-AEE6-98206822CB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5421" y="1651292"/>
              <a:ext cx="285717" cy="259314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761E81-17AC-4543-961A-61141AD247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9166" y="1651292"/>
              <a:ext cx="976255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95F9143-1A30-4625-9B42-BA6692B93F53}"/>
              </a:ext>
            </a:extLst>
          </p:cNvPr>
          <p:cNvGrpSpPr/>
          <p:nvPr/>
        </p:nvGrpSpPr>
        <p:grpSpPr>
          <a:xfrm flipH="1">
            <a:off x="9023189" y="4758385"/>
            <a:ext cx="1261972" cy="259314"/>
            <a:chOff x="1489166" y="1651292"/>
            <a:chExt cx="1261972" cy="259314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E85B0F0-979C-4C59-9CA9-B37340938E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5421" y="1651292"/>
              <a:ext cx="285717" cy="259314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06B8754-3BD7-49F0-BADE-F6E1E24C3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9166" y="1651292"/>
              <a:ext cx="976255" cy="0"/>
            </a:xfrm>
            <a:prstGeom prst="line">
              <a:avLst/>
            </a:prstGeom>
            <a:ln w="12700">
              <a:solidFill>
                <a:srgbClr val="F258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6ECB580-DD80-4AF8-B80D-DDB3A4127EAD}"/>
              </a:ext>
            </a:extLst>
          </p:cNvPr>
          <p:cNvGrpSpPr/>
          <p:nvPr/>
        </p:nvGrpSpPr>
        <p:grpSpPr>
          <a:xfrm>
            <a:off x="340370" y="1512792"/>
            <a:ext cx="1607312" cy="607338"/>
            <a:chOff x="340370" y="1512792"/>
            <a:chExt cx="1607312" cy="60733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96511FD-002D-4388-97DC-5CC8BE4E396C}"/>
                </a:ext>
              </a:extLst>
            </p:cNvPr>
            <p:cNvSpPr txBox="1"/>
            <p:nvPr/>
          </p:nvSpPr>
          <p:spPr>
            <a:xfrm>
              <a:off x="626486" y="151279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A59E7EA-8ED4-4100-AC33-C5225D0C6D43}"/>
                </a:ext>
              </a:extLst>
            </p:cNvPr>
            <p:cNvSpPr txBox="1"/>
            <p:nvPr/>
          </p:nvSpPr>
          <p:spPr>
            <a:xfrm>
              <a:off x="340370" y="1720020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B6B499-74D2-47F5-987B-62A0E62A0C53}"/>
              </a:ext>
            </a:extLst>
          </p:cNvPr>
          <p:cNvGrpSpPr/>
          <p:nvPr/>
        </p:nvGrpSpPr>
        <p:grpSpPr>
          <a:xfrm>
            <a:off x="340370" y="3189192"/>
            <a:ext cx="1611709" cy="607338"/>
            <a:chOff x="340370" y="3189192"/>
            <a:chExt cx="1611709" cy="60733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E3D0F6B-A334-41C2-899C-49E242EB575B}"/>
                </a:ext>
              </a:extLst>
            </p:cNvPr>
            <p:cNvSpPr txBox="1"/>
            <p:nvPr/>
          </p:nvSpPr>
          <p:spPr>
            <a:xfrm>
              <a:off x="630883" y="318919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1D24B4C-6851-45B8-80D9-2F8F6227E9BF}"/>
                </a:ext>
              </a:extLst>
            </p:cNvPr>
            <p:cNvSpPr txBox="1"/>
            <p:nvPr/>
          </p:nvSpPr>
          <p:spPr>
            <a:xfrm>
              <a:off x="340370" y="3396420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83404A1-24D9-40F6-B058-AEC8149B212D}"/>
              </a:ext>
            </a:extLst>
          </p:cNvPr>
          <p:cNvGrpSpPr/>
          <p:nvPr/>
        </p:nvGrpSpPr>
        <p:grpSpPr>
          <a:xfrm>
            <a:off x="943373" y="4568279"/>
            <a:ext cx="1603441" cy="607338"/>
            <a:chOff x="943373" y="4568279"/>
            <a:chExt cx="1603441" cy="607338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5418AE7-3390-4AEB-8D7D-40C75C8F9AC7}"/>
                </a:ext>
              </a:extLst>
            </p:cNvPr>
            <p:cNvSpPr txBox="1"/>
            <p:nvPr/>
          </p:nvSpPr>
          <p:spPr>
            <a:xfrm>
              <a:off x="1225618" y="4568279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D14CD30-C48C-4059-B863-9AB64D7367EA}"/>
                </a:ext>
              </a:extLst>
            </p:cNvPr>
            <p:cNvSpPr txBox="1"/>
            <p:nvPr/>
          </p:nvSpPr>
          <p:spPr>
            <a:xfrm>
              <a:off x="943373" y="4775507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3D21906-74AE-453F-BFE2-C192AFBA0967}"/>
              </a:ext>
            </a:extLst>
          </p:cNvPr>
          <p:cNvGrpSpPr/>
          <p:nvPr/>
        </p:nvGrpSpPr>
        <p:grpSpPr>
          <a:xfrm>
            <a:off x="10293958" y="2021182"/>
            <a:ext cx="1585852" cy="605109"/>
            <a:chOff x="10293958" y="2021182"/>
            <a:chExt cx="1585852" cy="605109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2B470FC-7048-422D-A629-209AF727B55B}"/>
                </a:ext>
              </a:extLst>
            </p:cNvPr>
            <p:cNvSpPr txBox="1"/>
            <p:nvPr/>
          </p:nvSpPr>
          <p:spPr>
            <a:xfrm>
              <a:off x="10293958" y="202118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0216C3B-FA95-4F21-A91D-C00B628234C8}"/>
                </a:ext>
              </a:extLst>
            </p:cNvPr>
            <p:cNvSpPr txBox="1"/>
            <p:nvPr/>
          </p:nvSpPr>
          <p:spPr>
            <a:xfrm>
              <a:off x="10293958" y="2226181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D2E87E-71D4-43E9-9DF7-873C61F3D74D}"/>
              </a:ext>
            </a:extLst>
          </p:cNvPr>
          <p:cNvGrpSpPr/>
          <p:nvPr/>
        </p:nvGrpSpPr>
        <p:grpSpPr>
          <a:xfrm>
            <a:off x="9973668" y="3189192"/>
            <a:ext cx="1585852" cy="605109"/>
            <a:chOff x="9973668" y="3189192"/>
            <a:chExt cx="1585852" cy="60510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B851073-2A6E-436A-806E-1239B9E269ED}"/>
                </a:ext>
              </a:extLst>
            </p:cNvPr>
            <p:cNvSpPr txBox="1"/>
            <p:nvPr/>
          </p:nvSpPr>
          <p:spPr>
            <a:xfrm>
              <a:off x="9973668" y="3189192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02E48D2-0153-4F2D-A794-E0272E398B02}"/>
                </a:ext>
              </a:extLst>
            </p:cNvPr>
            <p:cNvSpPr txBox="1"/>
            <p:nvPr/>
          </p:nvSpPr>
          <p:spPr>
            <a:xfrm>
              <a:off x="9973668" y="3394191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9289231-D029-4508-8F4A-431AD3519294}"/>
              </a:ext>
            </a:extLst>
          </p:cNvPr>
          <p:cNvGrpSpPr/>
          <p:nvPr/>
        </p:nvGrpSpPr>
        <p:grpSpPr>
          <a:xfrm>
            <a:off x="10252893" y="4619885"/>
            <a:ext cx="1585852" cy="605109"/>
            <a:chOff x="10252893" y="4619885"/>
            <a:chExt cx="1585852" cy="605109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21077A0-05CB-42E7-B085-1330936869DC}"/>
                </a:ext>
              </a:extLst>
            </p:cNvPr>
            <p:cNvSpPr txBox="1"/>
            <p:nvPr/>
          </p:nvSpPr>
          <p:spPr>
            <a:xfrm>
              <a:off x="10252893" y="4619885"/>
              <a:ext cx="1321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25879"/>
                  </a:solidFill>
                  <a:latin typeface="Montserrat Medium" panose="00000600000000000000" pitchFamily="2" charset="0"/>
                </a:rPr>
                <a:t>YOUR HEADING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0C82C0D-4D96-49E5-B0FB-BF32C8DDC622}"/>
                </a:ext>
              </a:extLst>
            </p:cNvPr>
            <p:cNvSpPr txBox="1"/>
            <p:nvPr/>
          </p:nvSpPr>
          <p:spPr>
            <a:xfrm>
              <a:off x="10252893" y="4824884"/>
              <a:ext cx="1585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Add a brief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about the heading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22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389FD30-5C59-430F-AC25-74CF527C3F87}"/>
  <p:tag name="ISPRING_RESOURCE_FOLDER" val="C:\Users\kseniya.kolokolova\Documents\Presentation1_1\"/>
  <p:tag name="ISPRING_RESOURCE_FOLDER_STATIC" val="C:\Users\kseniya.kolokolova\Documents\Presentation1_1\"/>
  <p:tag name="ISPRING_PRESENTATION_PATH" val="C:\Users\kseniya.kolokolova\Documents\Presentation1.pptx"/>
  <p:tag name="ISPRING_PROJECT_VERSION" val="9.3"/>
  <p:tag name="ISPRING_PROJECT_FOLDER_UPDATED" val="1"/>
  <p:tag name="ISPRING_SCREEN_RECS_UPDATED" val="C:\Users\kseniya.kolokolova\Documents\Presentation1_1\"/>
  <p:tag name="ISPRING_PRESENTATION_TITLE" val="Presentation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B4CA1A-BE64-477E-AC9A-CCB828249E8E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Montserrat</vt:lpstr>
      <vt:lpstr>Calibri</vt:lpstr>
      <vt:lpstr>Arial</vt:lpstr>
      <vt:lpstr>Poppins</vt:lpstr>
      <vt:lpstr>Montserrat ExtraBold</vt:lpstr>
      <vt:lpstr>Montserrat Medium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2026-07-13T14:43:48Z</dcterms:created>
  <dcterms:modified xsi:type="dcterms:W3CDTF">2026-07-14T12:54:37Z</dcterms:modified>
</cp:coreProperties>
</file>