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195B"/>
    <a:srgbClr val="FD839F"/>
    <a:srgbClr val="FFD4D9"/>
    <a:srgbClr val="A8C0FD"/>
    <a:srgbClr val="DCE6FF"/>
    <a:srgbClr val="7AA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32"/>
    <p:restoredTop sz="94610"/>
  </p:normalViewPr>
  <p:slideViewPr>
    <p:cSldViewPr snapToGrid="0" snapToObjects="1">
      <p:cViewPr varScale="1">
        <p:scale>
          <a:sx n="58" d="100"/>
          <a:sy n="58" d="100"/>
        </p:scale>
        <p:origin x="58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8098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3216540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2.sv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17.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16.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2.sv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18.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16.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2.sv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17.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16.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2.sv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18" Type="http://schemas.openxmlformats.org/officeDocument/2006/relationships/hyperlink" Target="https://www.ispringsolutions.com/trial?ref=ispring-guides_ppt-storyboard-template&amp;utm_source=ispring-guides&amp;utm_medium=referral&amp;utm_campaign=ppt-storyboard-template&amp;ref=ispring-guides_ppt-storyboard-template&amp;utm_source=ispring-guides&amp;utm_medium=referral&amp;utm_campaign=ppt-storyboard-template" TargetMode="External"/><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hyperlink" Target="https://www.ispringsolutions.com/?ref=ispring-guides_ppt-storyboard-template&amp;utm_source=ispring-guides&amp;utm_medium=referral&amp;utm_campaign=ppt-storyboard-template&amp;ref=ispring-guides_ppt-storyboard-template&amp;utm_source=ispring-guides&amp;utm_medium=referral&amp;utm_campaign=ppt-storyboard-template" TargetMode="External"/><Relationship Id="rId2" Type="http://schemas.openxmlformats.org/officeDocument/2006/relationships/notesSlide" Target="../notesSlides/notesSlide6.xml"/><Relationship Id="rId16" Type="http://schemas.openxmlformats.org/officeDocument/2006/relationships/image" Target="../media/image15.svg"/><Relationship Id="rId1" Type="http://schemas.openxmlformats.org/officeDocument/2006/relationships/slideLayout" Target="../slideLayouts/slideLayout1.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14.png"/><Relationship Id="rId10" Type="http://schemas.openxmlformats.org/officeDocument/2006/relationships/image" Target="../media/image26.svg"/><Relationship Id="rId19" Type="http://schemas.openxmlformats.org/officeDocument/2006/relationships/image" Target="../media/image31.pn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slides/_rels/slide7.xml.rels><?xml version="1.0" encoding="UTF-8" standalone="yes"?>
<Relationships xmlns="http://schemas.openxmlformats.org/package/2006/relationships"><Relationship Id="rId8" Type="http://schemas.openxmlformats.org/officeDocument/2006/relationships/hyperlink" Target="https://www.ispringsolutions.com/guides?ref=ispring-guides_ppt-storyboard-template&amp;utm_source=ispring-guides&amp;utm_medium=referral&amp;utm_campaign=ppt-storyboard-template" TargetMode="External"/><Relationship Id="rId13" Type="http://schemas.openxmlformats.org/officeDocument/2006/relationships/image" Target="../media/image35.png"/><Relationship Id="rId3" Type="http://schemas.openxmlformats.org/officeDocument/2006/relationships/image" Target="../media/image16.png"/><Relationship Id="rId7" Type="http://schemas.openxmlformats.org/officeDocument/2006/relationships/hyperlink" Target="https://www.ispringsolutions.com/webinars?ref=ispring-guides_ppt-storyboard-template&amp;utm_source=ispring-guides&amp;utm_medium=referral&amp;utm_campaign=ppt-storyboard-template" TargetMode="External"/><Relationship Id="rId12"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ispringsolutions.com/blog/?ref=ispring-guides_ppt-storyboard-template&amp;utm_source=ispring-guides&amp;utm_medium=referral&amp;utm_campaign=ppt-storyboard-template" TargetMode="External"/><Relationship Id="rId11" Type="http://schemas.openxmlformats.org/officeDocument/2006/relationships/image" Target="../media/image33.png"/><Relationship Id="rId5" Type="http://schemas.openxmlformats.org/officeDocument/2006/relationships/hyperlink" Target="https://www.linkedin.com/groups/12786108/" TargetMode="External"/><Relationship Id="rId10" Type="http://schemas.openxmlformats.org/officeDocument/2006/relationships/image" Target="../media/image32.png"/><Relationship Id="rId4" Type="http://schemas.openxmlformats.org/officeDocument/2006/relationships/image" Target="../media/image17.svg"/><Relationship Id="rId9" Type="http://schemas.openxmlformats.org/officeDocument/2006/relationships/hyperlink" Target="https://www.youtube.com/user/iSpringPro" TargetMode="External"/><Relationship Id="rId1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100546" y="2954671"/>
            <a:ext cx="9232406" cy="6394475"/>
          </a:xfrm>
          <a:prstGeom prst="rect">
            <a:avLst/>
          </a:prstGeom>
        </p:spPr>
      </p:pic>
      <p:pic>
        <p:nvPicPr>
          <p:cNvPr id="3" name="Image 1"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5010323" y="8275397"/>
            <a:ext cx="1800225" cy="571500"/>
          </a:xfrm>
          <a:prstGeom prst="rect">
            <a:avLst/>
          </a:prstGeom>
        </p:spPr>
      </p:pic>
      <p:pic>
        <p:nvPicPr>
          <p:cNvPr id="4" name="Image 2"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5942301" y="1081997"/>
            <a:ext cx="1390650" cy="314325"/>
          </a:xfrm>
          <a:prstGeom prst="rect">
            <a:avLst/>
          </a:prstGeom>
        </p:spPr>
      </p:pic>
      <p:sp>
        <p:nvSpPr>
          <p:cNvPr id="5" name="Text 0"/>
          <p:cNvSpPr/>
          <p:nvPr/>
        </p:nvSpPr>
        <p:spPr>
          <a:xfrm>
            <a:off x="923925" y="901022"/>
            <a:ext cx="13487400" cy="647700"/>
          </a:xfrm>
          <a:prstGeom prst="rect">
            <a:avLst/>
          </a:prstGeom>
          <a:noFill/>
          <a:ln/>
        </p:spPr>
        <p:txBody>
          <a:bodyPr wrap="square" lIns="0" tIns="0" rIns="0" bIns="0" rtlCol="0" anchor="t"/>
          <a:lstStyle/>
          <a:p>
            <a:pPr marL="0" indent="0" algn="l">
              <a:lnSpc>
                <a:spcPts val="5100"/>
              </a:lnSpc>
              <a:buNone/>
            </a:pPr>
            <a:r>
              <a:rPr lang="en-US" sz="4350" b="1" dirty="0">
                <a:solidFill>
                  <a:srgbClr val="000000"/>
                </a:solidFill>
                <a:latin typeface="Roboto Bold" pitchFamily="34" charset="0"/>
                <a:ea typeface="Roboto Bold" pitchFamily="34" charset="-122"/>
                <a:cs typeface="Roboto Bold" pitchFamily="34" charset="-120"/>
              </a:rPr>
              <a:t>Course name: </a:t>
            </a:r>
            <a:r>
              <a:rPr lang="en-US" sz="4350" b="1" dirty="0">
                <a:solidFill>
                  <a:srgbClr val="A12A2A"/>
                </a:solidFill>
                <a:latin typeface="Roboto Bold" pitchFamily="34" charset="0"/>
                <a:ea typeface="Roboto Bold" pitchFamily="34" charset="-122"/>
                <a:cs typeface="Roboto Bold" pitchFamily="34" charset="-120"/>
              </a:rPr>
              <a:t>Diversity and Inclusion at the workplace</a:t>
            </a:r>
            <a:endParaRPr lang="en-US" sz="4350" dirty="0"/>
          </a:p>
        </p:txBody>
      </p:sp>
      <p:sp>
        <p:nvSpPr>
          <p:cNvPr id="6" name="Text 1"/>
          <p:cNvSpPr/>
          <p:nvPr/>
        </p:nvSpPr>
        <p:spPr>
          <a:xfrm>
            <a:off x="923925" y="1720641"/>
            <a:ext cx="8067675" cy="466725"/>
          </a:xfrm>
          <a:prstGeom prst="rect">
            <a:avLst/>
          </a:prstGeom>
          <a:noFill/>
          <a:ln/>
        </p:spPr>
        <p:txBody>
          <a:bodyPr wrap="square" lIns="0" tIns="0" rIns="0" bIns="0" rtlCol="0" anchor="t"/>
          <a:lstStyle/>
          <a:p>
            <a:pPr marL="0" indent="0" algn="l">
              <a:lnSpc>
                <a:spcPts val="3675"/>
              </a:lnSpc>
              <a:buNone/>
            </a:pPr>
            <a:r>
              <a:rPr lang="en-US" sz="3150" dirty="0">
                <a:solidFill>
                  <a:srgbClr val="000000"/>
                </a:solidFill>
                <a:latin typeface="Roboto Regular" pitchFamily="34" charset="0"/>
                <a:ea typeface="Roboto Regular" pitchFamily="34" charset="-122"/>
                <a:cs typeface="Roboto Regular" pitchFamily="34" charset="-120"/>
              </a:rPr>
              <a:t>SLIDE 1 — </a:t>
            </a:r>
            <a:r>
              <a:rPr lang="en-US" sz="3150" dirty="0">
                <a:solidFill>
                  <a:srgbClr val="A12A2A"/>
                </a:solidFill>
                <a:latin typeface="Roboto Regular" pitchFamily="34" charset="0"/>
                <a:ea typeface="Roboto Regular" pitchFamily="34" charset="-122"/>
                <a:cs typeface="Roboto Regular" pitchFamily="34" charset="-120"/>
              </a:rPr>
              <a:t>Intro slide. Welcome to the course!</a:t>
            </a:r>
            <a:endParaRPr lang="en-US" sz="3150" dirty="0"/>
          </a:p>
        </p:txBody>
      </p:sp>
      <p:sp>
        <p:nvSpPr>
          <p:cNvPr id="7" name="Text 2"/>
          <p:cNvSpPr/>
          <p:nvPr/>
        </p:nvSpPr>
        <p:spPr>
          <a:xfrm>
            <a:off x="923925" y="2954671"/>
            <a:ext cx="1819275" cy="466725"/>
          </a:xfrm>
          <a:prstGeom prst="rect">
            <a:avLst/>
          </a:prstGeom>
          <a:noFill/>
          <a:ln/>
        </p:spPr>
        <p:txBody>
          <a:bodyPr wrap="square" lIns="0" tIns="0" rIns="0" bIns="0" rtlCol="0" anchor="t"/>
          <a:lstStyle/>
          <a:p>
            <a:pPr marL="0" indent="0" algn="l">
              <a:lnSpc>
                <a:spcPts val="3675"/>
              </a:lnSpc>
              <a:buNone/>
            </a:pPr>
            <a:r>
              <a:rPr lang="en-US" sz="3150" b="1" dirty="0">
                <a:solidFill>
                  <a:srgbClr val="000000"/>
                </a:solidFill>
                <a:latin typeface="Roboto Bold" pitchFamily="34" charset="0"/>
                <a:ea typeface="Roboto Bold" pitchFamily="34" charset="-122"/>
                <a:cs typeface="Roboto Bold" pitchFamily="34" charset="-120"/>
              </a:rPr>
              <a:t>Voiceover</a:t>
            </a:r>
            <a:endParaRPr lang="en-US" sz="3150" dirty="0"/>
          </a:p>
        </p:txBody>
      </p:sp>
      <p:sp>
        <p:nvSpPr>
          <p:cNvPr id="8" name="Text 3"/>
          <p:cNvSpPr/>
          <p:nvPr/>
        </p:nvSpPr>
        <p:spPr>
          <a:xfrm>
            <a:off x="923925" y="3611896"/>
            <a:ext cx="5514025" cy="2838450"/>
          </a:xfrm>
          <a:prstGeom prst="rect">
            <a:avLst/>
          </a:prstGeom>
          <a:noFill/>
          <a:ln/>
        </p:spPr>
        <p:txBody>
          <a:bodyPr wrap="square" lIns="0" tIns="0" rIns="0" bIns="0" rtlCol="0" anchor="t"/>
          <a:lstStyle/>
          <a:p>
            <a:pPr marL="0" indent="0" algn="l">
              <a:lnSpc>
                <a:spcPts val="2250"/>
              </a:lnSpc>
              <a:spcAft>
                <a:spcPts val="1050"/>
              </a:spcAft>
              <a:buNone/>
            </a:pPr>
            <a:r>
              <a:rPr lang="en-US" sz="1800" dirty="0">
                <a:solidFill>
                  <a:srgbClr val="A12A2A"/>
                </a:solidFill>
                <a:latin typeface="Roboto Light" panose="02000000000000000000" pitchFamily="2" charset="0"/>
                <a:ea typeface="Roboto Light" panose="02000000000000000000" pitchFamily="2" charset="0"/>
                <a:cs typeface="Roboto Regular" pitchFamily="34" charset="-120"/>
              </a:rPr>
              <a:t>As more companies focus on diversity and inclusion, we must ask ourselves: "How can we create a safe and inclusive work environment where diverse groups of people can work together effectively?"
This course will explore possible answers to this question and give you a better understanding of what diversity and inclusion are all about.
Besides the narration, there's a relaxed background sound — Slide1_sound.mp3</a:t>
            </a:r>
            <a:endParaRPr lang="en-US" sz="1800" dirty="0">
              <a:latin typeface="Roboto Light" panose="02000000000000000000" pitchFamily="2" charset="0"/>
              <a:ea typeface="Roboto Light" panose="02000000000000000000" pitchFamily="2" charset="0"/>
            </a:endParaRPr>
          </a:p>
        </p:txBody>
      </p:sp>
      <p:sp>
        <p:nvSpPr>
          <p:cNvPr id="9" name="Text 4"/>
          <p:cNvSpPr/>
          <p:nvPr/>
        </p:nvSpPr>
        <p:spPr>
          <a:xfrm>
            <a:off x="923925" y="6895093"/>
            <a:ext cx="3590925" cy="466725"/>
          </a:xfrm>
          <a:prstGeom prst="rect">
            <a:avLst/>
          </a:prstGeom>
          <a:noFill/>
          <a:ln/>
        </p:spPr>
        <p:txBody>
          <a:bodyPr wrap="square" lIns="0" tIns="0" rIns="0" bIns="0" rtlCol="0" anchor="t"/>
          <a:lstStyle/>
          <a:p>
            <a:pPr marL="0" indent="0" algn="l">
              <a:lnSpc>
                <a:spcPts val="3675"/>
              </a:lnSpc>
              <a:buNone/>
            </a:pPr>
            <a:r>
              <a:rPr lang="en-US" sz="3150" b="1" dirty="0">
                <a:solidFill>
                  <a:srgbClr val="000000"/>
                </a:solidFill>
                <a:latin typeface="Roboto Bold" pitchFamily="34" charset="0"/>
                <a:ea typeface="Roboto Bold" pitchFamily="34" charset="-122"/>
                <a:cs typeface="Roboto Bold" pitchFamily="34" charset="-120"/>
              </a:rPr>
              <a:t>Programming notes</a:t>
            </a:r>
            <a:endParaRPr lang="en-US" sz="3150" dirty="0"/>
          </a:p>
        </p:txBody>
      </p:sp>
      <p:sp>
        <p:nvSpPr>
          <p:cNvPr id="10" name="Text 5"/>
          <p:cNvSpPr/>
          <p:nvPr/>
        </p:nvSpPr>
        <p:spPr>
          <a:xfrm>
            <a:off x="923925" y="7552318"/>
            <a:ext cx="5639587" cy="1714500"/>
          </a:xfrm>
          <a:prstGeom prst="rect">
            <a:avLst/>
          </a:prstGeom>
          <a:noFill/>
          <a:ln/>
        </p:spPr>
        <p:txBody>
          <a:bodyPr wrap="square" lIns="0" tIns="0" rIns="0" bIns="0" rtlCol="0" anchor="t"/>
          <a:lstStyle/>
          <a:p>
            <a:pPr marL="0" indent="0" algn="l">
              <a:lnSpc>
                <a:spcPts val="2250"/>
              </a:lnSpc>
              <a:spcAft>
                <a:spcPts val="1050"/>
              </a:spcAft>
              <a:buNone/>
            </a:pPr>
            <a:r>
              <a:rPr lang="en-US" sz="1800" dirty="0">
                <a:solidFill>
                  <a:srgbClr val="A12A2A"/>
                </a:solidFill>
                <a:latin typeface="Roboto Light" panose="02000000000000000000" pitchFamily="2" charset="0"/>
                <a:ea typeface="Roboto Light" panose="02000000000000000000" pitchFamily="2" charset="0"/>
                <a:cs typeface="Roboto Regular" pitchFamily="34" charset="-120"/>
              </a:rPr>
              <a:t>When a learner opens the course, background music will automatically start playing and, after three seconds, the audio narration will begin. When the audio is over, the slide changes. However, the learner has the option to press the "Pause" button if they want to stay on that slide longer.</a:t>
            </a:r>
            <a:endParaRPr lang="en-US" sz="1800" dirty="0">
              <a:latin typeface="Roboto Light" panose="02000000000000000000" pitchFamily="2" charset="0"/>
              <a:ea typeface="Roboto Light" panose="02000000000000000000" pitchFamily="2" charset="0"/>
            </a:endParaRPr>
          </a:p>
        </p:txBody>
      </p:sp>
      <p:sp>
        <p:nvSpPr>
          <p:cNvPr id="11" name="Text 6"/>
          <p:cNvSpPr/>
          <p:nvPr/>
        </p:nvSpPr>
        <p:spPr>
          <a:xfrm>
            <a:off x="11191875" y="4852550"/>
            <a:ext cx="3048000" cy="352425"/>
          </a:xfrm>
          <a:prstGeom prst="rect">
            <a:avLst/>
          </a:prstGeom>
          <a:noFill/>
          <a:ln/>
        </p:spPr>
        <p:txBody>
          <a:bodyPr wrap="square" lIns="0" tIns="0" rIns="0" bIns="0" rtlCol="0" anchor="t"/>
          <a:lstStyle/>
          <a:p>
            <a:pPr marL="0" indent="0" algn="ctr">
              <a:lnSpc>
                <a:spcPts val="2775"/>
              </a:lnSpc>
              <a:buNone/>
            </a:pPr>
            <a:r>
              <a:rPr lang="en-US" sz="2362" dirty="0">
                <a:solidFill>
                  <a:srgbClr val="000000"/>
                </a:solidFill>
                <a:latin typeface="Roboto Light" pitchFamily="34" charset="0"/>
                <a:ea typeface="Roboto Light" pitchFamily="34" charset="-122"/>
                <a:cs typeface="Roboto Light" pitchFamily="34" charset="-120"/>
              </a:rPr>
              <a:t>Welcome to the course</a:t>
            </a:r>
            <a:endParaRPr lang="en-US" sz="2362" dirty="0"/>
          </a:p>
        </p:txBody>
      </p:sp>
      <p:sp>
        <p:nvSpPr>
          <p:cNvPr id="12" name="Text 7"/>
          <p:cNvSpPr/>
          <p:nvPr/>
        </p:nvSpPr>
        <p:spPr>
          <a:xfrm>
            <a:off x="8648700" y="8561147"/>
            <a:ext cx="2514600" cy="219075"/>
          </a:xfrm>
          <a:prstGeom prst="rect">
            <a:avLst/>
          </a:prstGeom>
          <a:noFill/>
          <a:ln/>
        </p:spPr>
        <p:txBody>
          <a:bodyPr wrap="square" lIns="0" tIns="0" rIns="0" bIns="0" rtlCol="0" anchor="t"/>
          <a:lstStyle/>
          <a:p>
            <a:pPr marL="0" indent="0" algn="l">
              <a:lnSpc>
                <a:spcPts val="1725"/>
              </a:lnSpc>
              <a:buNone/>
            </a:pPr>
            <a:r>
              <a:rPr lang="en-US" sz="1500" dirty="0">
                <a:solidFill>
                  <a:srgbClr val="000000"/>
                </a:solidFill>
                <a:latin typeface="Roboto Light" pitchFamily="34" charset="0"/>
                <a:ea typeface="Roboto Light" pitchFamily="34" charset="-122"/>
                <a:cs typeface="Roboto Light" pitchFamily="34" charset="-120"/>
              </a:rPr>
              <a:t>Time to complete: 15 minutes</a:t>
            </a:r>
            <a:endParaRPr lang="en-US" sz="1500" dirty="0"/>
          </a:p>
        </p:txBody>
      </p:sp>
      <p:sp>
        <p:nvSpPr>
          <p:cNvPr id="13" name="Text 8"/>
          <p:cNvSpPr/>
          <p:nvPr/>
        </p:nvSpPr>
        <p:spPr>
          <a:xfrm>
            <a:off x="15697200" y="8451610"/>
            <a:ext cx="409575" cy="219075"/>
          </a:xfrm>
          <a:prstGeom prst="rect">
            <a:avLst/>
          </a:prstGeom>
          <a:noFill/>
          <a:ln/>
        </p:spPr>
        <p:txBody>
          <a:bodyPr wrap="square" lIns="0" tIns="0" rIns="0" bIns="0" rtlCol="0" anchor="t"/>
          <a:lstStyle/>
          <a:p>
            <a:pPr marL="0" indent="0" algn="l">
              <a:lnSpc>
                <a:spcPts val="1725"/>
              </a:lnSpc>
              <a:buNone/>
            </a:pPr>
            <a:r>
              <a:rPr lang="en-US" sz="1500" dirty="0">
                <a:solidFill>
                  <a:srgbClr val="000000"/>
                </a:solidFill>
                <a:latin typeface="Roboto Light" pitchFamily="34" charset="0"/>
                <a:ea typeface="Roboto Light" pitchFamily="34" charset="-122"/>
                <a:cs typeface="Roboto Light" pitchFamily="34" charset="-120"/>
              </a:rPr>
              <a:t>Next</a:t>
            </a:r>
            <a:endParaRPr lang="en-US" sz="1500" dirty="0"/>
          </a:p>
        </p:txBody>
      </p:sp>
      <p:sp>
        <p:nvSpPr>
          <p:cNvPr id="14" name="Text 9"/>
          <p:cNvSpPr/>
          <p:nvPr/>
        </p:nvSpPr>
        <p:spPr>
          <a:xfrm>
            <a:off x="9915525" y="6107916"/>
            <a:ext cx="5781675" cy="417169"/>
          </a:xfrm>
          <a:prstGeom prst="rect">
            <a:avLst/>
          </a:prstGeom>
          <a:noFill/>
          <a:ln/>
        </p:spPr>
        <p:txBody>
          <a:bodyPr wrap="square" lIns="0" tIns="0" rIns="0" bIns="0" rtlCol="0" anchor="t"/>
          <a:lstStyle/>
          <a:p>
            <a:pPr marL="0" indent="0" algn="ctr">
              <a:lnSpc>
                <a:spcPts val="2775"/>
              </a:lnSpc>
              <a:buNone/>
            </a:pPr>
            <a:r>
              <a:rPr lang="en-US" sz="2362" i="1" dirty="0">
                <a:solidFill>
                  <a:srgbClr val="000000"/>
                </a:solidFill>
                <a:latin typeface="Roboto Light Italic" pitchFamily="34" charset="0"/>
                <a:ea typeface="Roboto Light Italic" pitchFamily="34" charset="-122"/>
                <a:cs typeface="Roboto Light Italic" pitchFamily="34" charset="-120"/>
              </a:rPr>
              <a:t>"Strength lies in differences, not similarities."</a:t>
            </a:r>
            <a:endParaRPr lang="en-US" sz="2362" dirty="0"/>
          </a:p>
        </p:txBody>
      </p:sp>
      <p:sp>
        <p:nvSpPr>
          <p:cNvPr id="15" name="Text 10"/>
          <p:cNvSpPr/>
          <p:nvPr/>
        </p:nvSpPr>
        <p:spPr>
          <a:xfrm>
            <a:off x="11982450" y="6593691"/>
            <a:ext cx="1476375" cy="219075"/>
          </a:xfrm>
          <a:prstGeom prst="rect">
            <a:avLst/>
          </a:prstGeom>
          <a:noFill/>
          <a:ln/>
        </p:spPr>
        <p:txBody>
          <a:bodyPr wrap="square" lIns="0" tIns="0" rIns="0" bIns="0" rtlCol="0" anchor="t"/>
          <a:lstStyle/>
          <a:p>
            <a:pPr marL="0" indent="0" algn="ctr">
              <a:lnSpc>
                <a:spcPts val="1725"/>
              </a:lnSpc>
              <a:buNone/>
            </a:pPr>
            <a:r>
              <a:rPr lang="en-US" sz="1500" dirty="0">
                <a:solidFill>
                  <a:srgbClr val="000000"/>
                </a:solidFill>
                <a:latin typeface="Roboto Light" pitchFamily="34" charset="0"/>
                <a:ea typeface="Roboto Light" pitchFamily="34" charset="-122"/>
                <a:cs typeface="Roboto Light" pitchFamily="34" charset="-120"/>
              </a:rPr>
              <a:t>Stephen R. Covey</a:t>
            </a:r>
            <a:endParaRPr lang="en-US" sz="1500" dirty="0"/>
          </a:p>
        </p:txBody>
      </p:sp>
      <p:sp>
        <p:nvSpPr>
          <p:cNvPr id="16" name="Text 11"/>
          <p:cNvSpPr/>
          <p:nvPr/>
        </p:nvSpPr>
        <p:spPr>
          <a:xfrm>
            <a:off x="8648700" y="3517116"/>
            <a:ext cx="2286000" cy="219075"/>
          </a:xfrm>
          <a:prstGeom prst="rect">
            <a:avLst/>
          </a:prstGeom>
          <a:noFill/>
          <a:ln/>
        </p:spPr>
        <p:txBody>
          <a:bodyPr wrap="square" lIns="0" tIns="0" rIns="0" bIns="0" rtlCol="0" anchor="t"/>
          <a:lstStyle/>
          <a:p>
            <a:pPr marL="0" indent="0" algn="l">
              <a:lnSpc>
                <a:spcPts val="1725"/>
              </a:lnSpc>
              <a:buNone/>
            </a:pPr>
            <a:r>
              <a:rPr lang="en-US" sz="1500" dirty="0">
                <a:solidFill>
                  <a:srgbClr val="979797"/>
                </a:solidFill>
                <a:latin typeface="Roboto Light" pitchFamily="34" charset="0"/>
                <a:ea typeface="Roboto Light" pitchFamily="34" charset="-122"/>
                <a:cs typeface="Roboto Light" pitchFamily="34" charset="-120"/>
              </a:rPr>
              <a:t>* Blurred office background</a:t>
            </a:r>
            <a:endParaRPr lang="en-US" sz="1500" dirty="0"/>
          </a:p>
        </p:txBody>
      </p:sp>
      <p:sp>
        <p:nvSpPr>
          <p:cNvPr id="17" name="Text 12"/>
          <p:cNvSpPr/>
          <p:nvPr/>
        </p:nvSpPr>
        <p:spPr>
          <a:xfrm>
            <a:off x="8648700" y="7456502"/>
            <a:ext cx="4223586" cy="438150"/>
          </a:xfrm>
          <a:prstGeom prst="rect">
            <a:avLst/>
          </a:prstGeom>
          <a:noFill/>
          <a:ln/>
        </p:spPr>
        <p:txBody>
          <a:bodyPr wrap="square" lIns="0" tIns="0" rIns="0" bIns="0" rtlCol="0" anchor="t"/>
          <a:lstStyle/>
          <a:p>
            <a:pPr marL="0" indent="0" algn="l">
              <a:lnSpc>
                <a:spcPts val="1725"/>
              </a:lnSpc>
              <a:buNone/>
            </a:pPr>
            <a:r>
              <a:rPr lang="en-US" sz="1500" dirty="0">
                <a:solidFill>
                  <a:srgbClr val="979797"/>
                </a:solidFill>
                <a:latin typeface="Roboto Light" pitchFamily="34" charset="0"/>
                <a:ea typeface="Roboto Light" pitchFamily="34" charset="-122"/>
                <a:cs typeface="Roboto Light" pitchFamily="34" charset="-120"/>
              </a:rPr>
              <a:t>* In the foreground, people of different ethnic and religious identities are holding hands and smiling.</a:t>
            </a:r>
            <a:endParaRPr lang="en-US" sz="1500" dirty="0"/>
          </a:p>
        </p:txBody>
      </p:sp>
      <p:sp>
        <p:nvSpPr>
          <p:cNvPr id="18" name="Text 13"/>
          <p:cNvSpPr/>
          <p:nvPr/>
        </p:nvSpPr>
        <p:spPr>
          <a:xfrm>
            <a:off x="9696450" y="5296360"/>
            <a:ext cx="6029325" cy="685800"/>
          </a:xfrm>
          <a:prstGeom prst="rect">
            <a:avLst/>
          </a:prstGeom>
          <a:noFill/>
          <a:ln/>
        </p:spPr>
        <p:txBody>
          <a:bodyPr wrap="square" lIns="0" tIns="0" rIns="0" bIns="0" rtlCol="0" anchor="t"/>
          <a:lstStyle/>
          <a:p>
            <a:pPr marL="0" indent="0" algn="l">
              <a:lnSpc>
                <a:spcPts val="5400"/>
              </a:lnSpc>
              <a:buNone/>
            </a:pPr>
            <a:r>
              <a:rPr lang="en-US" sz="4636" b="1" dirty="0">
                <a:solidFill>
                  <a:srgbClr val="000000"/>
                </a:solidFill>
                <a:latin typeface="Roboto Bold" pitchFamily="34" charset="0"/>
                <a:ea typeface="Roboto Bold" pitchFamily="34" charset="-122"/>
                <a:cs typeface="Roboto Bold" pitchFamily="34" charset="-120"/>
              </a:rPr>
              <a:t>Diversity and Inclusion</a:t>
            </a:r>
            <a:endParaRPr lang="en-US" sz="4636" dirty="0"/>
          </a:p>
        </p:txBody>
      </p:sp>
      <p:pic>
        <p:nvPicPr>
          <p:cNvPr id="20" name="Picture 19" descr="A white circle on a black background&#10;&#10;Description automatically generated">
            <a:extLst>
              <a:ext uri="{FF2B5EF4-FFF2-40B4-BE49-F238E27FC236}">
                <a16:creationId xmlns:a16="http://schemas.microsoft.com/office/drawing/2014/main" id="{C5E60ECC-46EB-C5B5-4EA0-99F6CB644546}"/>
              </a:ext>
            </a:extLst>
          </p:cNvPr>
          <p:cNvPicPr>
            <a:picLocks noChangeAspect="1"/>
          </p:cNvPicPr>
          <p:nvPr/>
        </p:nvPicPr>
        <p:blipFill>
          <a:blip r:embed="rId9"/>
          <a:stretch>
            <a:fillRect/>
          </a:stretch>
        </p:blipFill>
        <p:spPr>
          <a:xfrm>
            <a:off x="12700334" y="8298217"/>
            <a:ext cx="2048662" cy="5258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100546" y="2954671"/>
            <a:ext cx="9232406" cy="6394474"/>
          </a:xfrm>
          <a:prstGeom prst="rect">
            <a:avLst/>
          </a:prstGeom>
        </p:spPr>
      </p:pic>
      <p:pic>
        <p:nvPicPr>
          <p:cNvPr id="3" name="Image 1"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581300" y="4987434"/>
            <a:ext cx="227213" cy="166818"/>
          </a:xfrm>
          <a:prstGeom prst="rect">
            <a:avLst/>
          </a:prstGeom>
        </p:spPr>
      </p:pic>
      <p:pic>
        <p:nvPicPr>
          <p:cNvPr id="4" name="Image 2"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581300" y="5932595"/>
            <a:ext cx="227213" cy="166818"/>
          </a:xfrm>
          <a:prstGeom prst="rect">
            <a:avLst/>
          </a:prstGeom>
        </p:spPr>
      </p:pic>
      <p:pic>
        <p:nvPicPr>
          <p:cNvPr id="5" name="Image 3"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581300" y="6877760"/>
            <a:ext cx="227213" cy="166818"/>
          </a:xfrm>
          <a:prstGeom prst="rect">
            <a:avLst/>
          </a:prstGeom>
        </p:spPr>
      </p:pic>
      <p:pic>
        <p:nvPicPr>
          <p:cNvPr id="6" name="Image 4"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5942299" y="1081997"/>
            <a:ext cx="1390650" cy="314325"/>
          </a:xfrm>
          <a:prstGeom prst="rect">
            <a:avLst/>
          </a:prstGeom>
        </p:spPr>
      </p:pic>
      <p:sp>
        <p:nvSpPr>
          <p:cNvPr id="7" name="Text 0"/>
          <p:cNvSpPr/>
          <p:nvPr/>
        </p:nvSpPr>
        <p:spPr>
          <a:xfrm>
            <a:off x="923925" y="901022"/>
            <a:ext cx="13487400" cy="647700"/>
          </a:xfrm>
          <a:prstGeom prst="rect">
            <a:avLst/>
          </a:prstGeom>
          <a:noFill/>
          <a:ln/>
        </p:spPr>
        <p:txBody>
          <a:bodyPr wrap="square" lIns="0" tIns="0" rIns="0" bIns="0" rtlCol="0" anchor="t"/>
          <a:lstStyle/>
          <a:p>
            <a:pPr marL="0" indent="0" algn="l">
              <a:lnSpc>
                <a:spcPts val="5100"/>
              </a:lnSpc>
              <a:buNone/>
            </a:pPr>
            <a:r>
              <a:rPr lang="en-US" sz="4350" b="1" dirty="0">
                <a:solidFill>
                  <a:srgbClr val="000000"/>
                </a:solidFill>
                <a:latin typeface="Roboto Bold" pitchFamily="34" charset="0"/>
                <a:ea typeface="Roboto Bold" pitchFamily="34" charset="-122"/>
                <a:cs typeface="Roboto Bold" pitchFamily="34" charset="-120"/>
              </a:rPr>
              <a:t>Course name: </a:t>
            </a:r>
            <a:r>
              <a:rPr lang="en-US" sz="4350" b="1" dirty="0">
                <a:solidFill>
                  <a:srgbClr val="A12A2A"/>
                </a:solidFill>
                <a:latin typeface="Roboto Bold" pitchFamily="34" charset="0"/>
                <a:ea typeface="Roboto Bold" pitchFamily="34" charset="-122"/>
                <a:cs typeface="Roboto Bold" pitchFamily="34" charset="-120"/>
              </a:rPr>
              <a:t>Diversity and Inclusion at the workplace</a:t>
            </a:r>
            <a:endParaRPr lang="en-US" sz="4350" dirty="0"/>
          </a:p>
        </p:txBody>
      </p:sp>
      <p:sp>
        <p:nvSpPr>
          <p:cNvPr id="8" name="Text 1"/>
          <p:cNvSpPr/>
          <p:nvPr/>
        </p:nvSpPr>
        <p:spPr>
          <a:xfrm>
            <a:off x="923925" y="1720641"/>
            <a:ext cx="9344025" cy="466725"/>
          </a:xfrm>
          <a:prstGeom prst="rect">
            <a:avLst/>
          </a:prstGeom>
          <a:noFill/>
          <a:ln/>
        </p:spPr>
        <p:txBody>
          <a:bodyPr wrap="square" lIns="0" tIns="0" rIns="0" bIns="0" rtlCol="0" anchor="t"/>
          <a:lstStyle/>
          <a:p>
            <a:pPr marL="0" indent="0" algn="l">
              <a:lnSpc>
                <a:spcPts val="3675"/>
              </a:lnSpc>
              <a:buNone/>
            </a:pPr>
            <a:r>
              <a:rPr lang="en-US" sz="3150" dirty="0">
                <a:solidFill>
                  <a:srgbClr val="000000"/>
                </a:solidFill>
                <a:latin typeface="Roboto Regular" pitchFamily="34" charset="0"/>
                <a:ea typeface="Roboto Regular" pitchFamily="34" charset="-122"/>
                <a:cs typeface="Roboto Regular" pitchFamily="34" charset="-120"/>
              </a:rPr>
              <a:t>SLIDE 2 — </a:t>
            </a:r>
            <a:r>
              <a:rPr lang="en-US" sz="3150" dirty="0">
                <a:solidFill>
                  <a:srgbClr val="A12A2A"/>
                </a:solidFill>
                <a:latin typeface="Roboto Regular" pitchFamily="34" charset="0"/>
                <a:ea typeface="Roboto Regular" pitchFamily="34" charset="-122"/>
                <a:cs typeface="Roboto Regular" pitchFamily="34" charset="-120"/>
              </a:rPr>
              <a:t>[Add the name or the purpose of the slide]</a:t>
            </a:r>
            <a:endParaRPr lang="en-US" sz="3150" dirty="0"/>
          </a:p>
        </p:txBody>
      </p:sp>
      <p:sp>
        <p:nvSpPr>
          <p:cNvPr id="9" name="Text 2"/>
          <p:cNvSpPr/>
          <p:nvPr/>
        </p:nvSpPr>
        <p:spPr>
          <a:xfrm>
            <a:off x="923925" y="2954671"/>
            <a:ext cx="1819275" cy="466725"/>
          </a:xfrm>
          <a:prstGeom prst="rect">
            <a:avLst/>
          </a:prstGeom>
          <a:noFill/>
          <a:ln/>
        </p:spPr>
        <p:txBody>
          <a:bodyPr wrap="square" lIns="0" tIns="0" rIns="0" bIns="0" rtlCol="0" anchor="t"/>
          <a:lstStyle/>
          <a:p>
            <a:pPr marL="0" indent="0" algn="l">
              <a:lnSpc>
                <a:spcPts val="3675"/>
              </a:lnSpc>
              <a:buNone/>
            </a:pPr>
            <a:r>
              <a:rPr lang="en-US" sz="3150" b="1" dirty="0">
                <a:solidFill>
                  <a:srgbClr val="000000"/>
                </a:solidFill>
                <a:latin typeface="Roboto Bold" pitchFamily="34" charset="0"/>
                <a:ea typeface="Roboto Bold" pitchFamily="34" charset="-122"/>
                <a:cs typeface="Roboto Bold" pitchFamily="34" charset="-120"/>
              </a:rPr>
              <a:t>Voiceover</a:t>
            </a:r>
            <a:endParaRPr lang="en-US" sz="3150" dirty="0"/>
          </a:p>
        </p:txBody>
      </p:sp>
      <p:sp>
        <p:nvSpPr>
          <p:cNvPr id="10" name="Text 3"/>
          <p:cNvSpPr/>
          <p:nvPr/>
        </p:nvSpPr>
        <p:spPr>
          <a:xfrm>
            <a:off x="923925" y="3611896"/>
            <a:ext cx="5514025" cy="571500"/>
          </a:xfrm>
          <a:prstGeom prst="rect">
            <a:avLst/>
          </a:prstGeom>
          <a:noFill/>
          <a:ln/>
        </p:spPr>
        <p:txBody>
          <a:bodyPr wrap="square" lIns="0" tIns="0" rIns="0" bIns="0" rtlCol="0" anchor="t"/>
          <a:lstStyle/>
          <a:p>
            <a:pPr marL="0" indent="0" algn="l">
              <a:lnSpc>
                <a:spcPts val="2250"/>
              </a:lnSpc>
              <a:spcAft>
                <a:spcPts val="1050"/>
              </a:spcAft>
              <a:buNone/>
            </a:pPr>
            <a:r>
              <a:rPr lang="en-US" sz="1800" dirty="0">
                <a:solidFill>
                  <a:srgbClr val="A12A2A"/>
                </a:solidFill>
                <a:latin typeface="Roboto Light" panose="02000000000000000000" pitchFamily="2" charset="0"/>
                <a:ea typeface="Roboto Light" panose="02000000000000000000" pitchFamily="2" charset="0"/>
                <a:cs typeface="Roboto Regular" pitchFamily="34" charset="-120"/>
              </a:rPr>
              <a:t>[Outline the audio narration of the slide: add text or file names. Use slide 1 as an example.]</a:t>
            </a:r>
            <a:endParaRPr lang="en-US" sz="1800" dirty="0">
              <a:latin typeface="Roboto Light" panose="02000000000000000000" pitchFamily="2" charset="0"/>
              <a:ea typeface="Roboto Light" panose="02000000000000000000" pitchFamily="2" charset="0"/>
            </a:endParaRPr>
          </a:p>
        </p:txBody>
      </p:sp>
      <p:sp>
        <p:nvSpPr>
          <p:cNvPr id="11" name="Text 4"/>
          <p:cNvSpPr/>
          <p:nvPr/>
        </p:nvSpPr>
        <p:spPr>
          <a:xfrm>
            <a:off x="923925" y="6410325"/>
            <a:ext cx="3590925" cy="466725"/>
          </a:xfrm>
          <a:prstGeom prst="rect">
            <a:avLst/>
          </a:prstGeom>
          <a:noFill/>
          <a:ln/>
        </p:spPr>
        <p:txBody>
          <a:bodyPr wrap="square" lIns="0" tIns="0" rIns="0" bIns="0" rtlCol="0" anchor="t"/>
          <a:lstStyle/>
          <a:p>
            <a:pPr marL="0" indent="0" algn="l">
              <a:lnSpc>
                <a:spcPts val="3675"/>
              </a:lnSpc>
              <a:buNone/>
            </a:pPr>
            <a:r>
              <a:rPr lang="en-US" sz="3150" b="1" dirty="0">
                <a:solidFill>
                  <a:srgbClr val="000000"/>
                </a:solidFill>
                <a:latin typeface="Roboto Bold" pitchFamily="34" charset="0"/>
                <a:ea typeface="Roboto Bold" pitchFamily="34" charset="-122"/>
                <a:cs typeface="Roboto Bold" pitchFamily="34" charset="-120"/>
              </a:rPr>
              <a:t>Programming notes</a:t>
            </a:r>
            <a:endParaRPr lang="en-US" sz="3150" dirty="0"/>
          </a:p>
        </p:txBody>
      </p:sp>
      <p:sp>
        <p:nvSpPr>
          <p:cNvPr id="12" name="Text 5"/>
          <p:cNvSpPr/>
          <p:nvPr/>
        </p:nvSpPr>
        <p:spPr>
          <a:xfrm>
            <a:off x="923925" y="7067550"/>
            <a:ext cx="5639587" cy="285750"/>
          </a:xfrm>
          <a:prstGeom prst="rect">
            <a:avLst/>
          </a:prstGeom>
          <a:noFill/>
          <a:ln/>
        </p:spPr>
        <p:txBody>
          <a:bodyPr wrap="square" lIns="0" tIns="0" rIns="0" bIns="0" rtlCol="0" anchor="t"/>
          <a:lstStyle/>
          <a:p>
            <a:pPr marL="0" indent="0" algn="l">
              <a:lnSpc>
                <a:spcPts val="2250"/>
              </a:lnSpc>
              <a:spcAft>
                <a:spcPts val="1050"/>
              </a:spcAft>
              <a:buNone/>
            </a:pPr>
            <a:r>
              <a:rPr lang="en-US" sz="1800" dirty="0">
                <a:solidFill>
                  <a:srgbClr val="A12A2A"/>
                </a:solidFill>
                <a:latin typeface="Roboto Light" panose="02000000000000000000" pitchFamily="2" charset="0"/>
                <a:ea typeface="Roboto Light" panose="02000000000000000000" pitchFamily="2" charset="0"/>
                <a:cs typeface="Roboto Regular" pitchFamily="34" charset="-120"/>
              </a:rPr>
              <a:t>[Describe to the programmer how the slide works.]</a:t>
            </a:r>
            <a:endParaRPr lang="en-US" sz="1800" dirty="0">
              <a:latin typeface="Roboto Light" panose="02000000000000000000" pitchFamily="2" charset="0"/>
              <a:ea typeface="Roboto Light" panose="02000000000000000000" pitchFamily="2" charset="0"/>
            </a:endParaRPr>
          </a:p>
        </p:txBody>
      </p:sp>
      <p:sp>
        <p:nvSpPr>
          <p:cNvPr id="13" name="Text 6"/>
          <p:cNvSpPr/>
          <p:nvPr/>
        </p:nvSpPr>
        <p:spPr>
          <a:xfrm>
            <a:off x="10001250" y="4890081"/>
            <a:ext cx="6505040" cy="2238375"/>
          </a:xfrm>
          <a:prstGeom prst="rect">
            <a:avLst/>
          </a:prstGeom>
          <a:noFill/>
          <a:ln/>
        </p:spPr>
        <p:txBody>
          <a:bodyPr wrap="square" lIns="0" tIns="0" rIns="0" bIns="0" rtlCol="0" anchor="t"/>
          <a:lstStyle/>
          <a:p>
            <a:pPr marL="0" indent="0" algn="l">
              <a:lnSpc>
                <a:spcPts val="2775"/>
              </a:lnSpc>
              <a:spcAft>
                <a:spcPts val="1875"/>
              </a:spcAft>
              <a:buNone/>
            </a:pPr>
            <a:r>
              <a:rPr lang="en-US" sz="2362" dirty="0">
                <a:solidFill>
                  <a:srgbClr val="000000"/>
                </a:solidFill>
                <a:latin typeface="Roboto Light" pitchFamily="34" charset="0"/>
                <a:ea typeface="Roboto Light" pitchFamily="34" charset="-122"/>
                <a:cs typeface="Roboto Light" pitchFamily="34" charset="-120"/>
              </a:rPr>
              <a:t>Write the text that will appear on this slide. </a:t>
            </a:r>
            <a:br/>
            <a:r>
              <a:rPr lang="en-US" sz="2362" dirty="0">
                <a:solidFill>
                  <a:srgbClr val="000000"/>
                </a:solidFill>
                <a:latin typeface="Roboto Light" pitchFamily="34" charset="0"/>
                <a:ea typeface="Roboto Light" pitchFamily="34" charset="-122"/>
                <a:cs typeface="Roboto Light" pitchFamily="34" charset="-120"/>
              </a:rPr>
              <a:t>Place it exactly where you want it. 
Insert the necessary images for this slide, </a:t>
            </a:r>
            <a:br/>
            <a:r>
              <a:rPr lang="en-US" sz="2362" dirty="0">
                <a:solidFill>
                  <a:srgbClr val="000000"/>
                </a:solidFill>
                <a:latin typeface="Roboto Light" pitchFamily="34" charset="0"/>
                <a:ea typeface="Roboto Light" pitchFamily="34" charset="-122"/>
                <a:cs typeface="Roboto Light" pitchFamily="34" charset="-120"/>
              </a:rPr>
              <a:t>or briefly describe what images will go where.
Map all buttons that need to be placed.</a:t>
            </a:r>
            <a:endParaRPr lang="en-US" sz="2362"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100546" y="2954671"/>
            <a:ext cx="9232406" cy="6394474"/>
          </a:xfrm>
          <a:prstGeom prst="rect">
            <a:avLst/>
          </a:prstGeom>
        </p:spPr>
      </p:pic>
      <p:pic>
        <p:nvPicPr>
          <p:cNvPr id="3" name="Image 1"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581300" y="4987434"/>
            <a:ext cx="227213" cy="166818"/>
          </a:xfrm>
          <a:prstGeom prst="rect">
            <a:avLst/>
          </a:prstGeom>
        </p:spPr>
      </p:pic>
      <p:pic>
        <p:nvPicPr>
          <p:cNvPr id="4" name="Image 2"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581300" y="5932595"/>
            <a:ext cx="227213" cy="166818"/>
          </a:xfrm>
          <a:prstGeom prst="rect">
            <a:avLst/>
          </a:prstGeom>
        </p:spPr>
      </p:pic>
      <p:pic>
        <p:nvPicPr>
          <p:cNvPr id="5" name="Image 3"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581300" y="6877760"/>
            <a:ext cx="227213" cy="166818"/>
          </a:xfrm>
          <a:prstGeom prst="rect">
            <a:avLst/>
          </a:prstGeom>
        </p:spPr>
      </p:pic>
      <p:pic>
        <p:nvPicPr>
          <p:cNvPr id="6" name="Image 4"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5942299" y="1081997"/>
            <a:ext cx="1390650" cy="314325"/>
          </a:xfrm>
          <a:prstGeom prst="rect">
            <a:avLst/>
          </a:prstGeom>
        </p:spPr>
      </p:pic>
      <p:sp>
        <p:nvSpPr>
          <p:cNvPr id="7" name="Text 0"/>
          <p:cNvSpPr/>
          <p:nvPr/>
        </p:nvSpPr>
        <p:spPr>
          <a:xfrm>
            <a:off x="923925" y="901022"/>
            <a:ext cx="13487400" cy="647700"/>
          </a:xfrm>
          <a:prstGeom prst="rect">
            <a:avLst/>
          </a:prstGeom>
          <a:noFill/>
          <a:ln/>
        </p:spPr>
        <p:txBody>
          <a:bodyPr wrap="square" lIns="0" tIns="0" rIns="0" bIns="0" rtlCol="0" anchor="t"/>
          <a:lstStyle/>
          <a:p>
            <a:pPr marL="0" indent="0" algn="l">
              <a:lnSpc>
                <a:spcPts val="5100"/>
              </a:lnSpc>
              <a:buNone/>
            </a:pPr>
            <a:r>
              <a:rPr lang="en-US" sz="4350" b="1" dirty="0">
                <a:solidFill>
                  <a:srgbClr val="000000"/>
                </a:solidFill>
                <a:latin typeface="Roboto Bold" pitchFamily="34" charset="0"/>
                <a:ea typeface="Roboto Bold" pitchFamily="34" charset="-122"/>
                <a:cs typeface="Roboto Bold" pitchFamily="34" charset="-120"/>
              </a:rPr>
              <a:t>Course name: </a:t>
            </a:r>
            <a:r>
              <a:rPr lang="en-US" sz="4350" b="1" dirty="0">
                <a:solidFill>
                  <a:srgbClr val="A12A2A"/>
                </a:solidFill>
                <a:latin typeface="Roboto Bold" pitchFamily="34" charset="0"/>
                <a:ea typeface="Roboto Bold" pitchFamily="34" charset="-122"/>
                <a:cs typeface="Roboto Bold" pitchFamily="34" charset="-120"/>
              </a:rPr>
              <a:t>Diversity and Inclusion at the workplace</a:t>
            </a:r>
            <a:endParaRPr lang="en-US" sz="4350" dirty="0"/>
          </a:p>
        </p:txBody>
      </p:sp>
      <p:sp>
        <p:nvSpPr>
          <p:cNvPr id="8" name="Text 1"/>
          <p:cNvSpPr/>
          <p:nvPr/>
        </p:nvSpPr>
        <p:spPr>
          <a:xfrm>
            <a:off x="923925" y="1720641"/>
            <a:ext cx="9344025" cy="466725"/>
          </a:xfrm>
          <a:prstGeom prst="rect">
            <a:avLst/>
          </a:prstGeom>
          <a:noFill/>
          <a:ln/>
        </p:spPr>
        <p:txBody>
          <a:bodyPr wrap="square" lIns="0" tIns="0" rIns="0" bIns="0" rtlCol="0" anchor="t"/>
          <a:lstStyle/>
          <a:p>
            <a:pPr marL="0" indent="0" algn="l">
              <a:lnSpc>
                <a:spcPts val="3675"/>
              </a:lnSpc>
              <a:buNone/>
            </a:pPr>
            <a:r>
              <a:rPr lang="en-US" sz="3150" dirty="0">
                <a:solidFill>
                  <a:srgbClr val="000000"/>
                </a:solidFill>
                <a:latin typeface="Roboto Regular" pitchFamily="34" charset="0"/>
                <a:ea typeface="Roboto Regular" pitchFamily="34" charset="-122"/>
                <a:cs typeface="Roboto Regular" pitchFamily="34" charset="-120"/>
              </a:rPr>
              <a:t>SLIDE 3 — </a:t>
            </a:r>
            <a:r>
              <a:rPr lang="en-US" sz="3150" dirty="0">
                <a:solidFill>
                  <a:srgbClr val="A12A2A"/>
                </a:solidFill>
                <a:latin typeface="Roboto Regular" pitchFamily="34" charset="0"/>
                <a:ea typeface="Roboto Regular" pitchFamily="34" charset="-122"/>
                <a:cs typeface="Roboto Regular" pitchFamily="34" charset="-120"/>
              </a:rPr>
              <a:t>[Add the name or the purpose of the slide]</a:t>
            </a:r>
            <a:endParaRPr lang="en-US" sz="3150" dirty="0"/>
          </a:p>
        </p:txBody>
      </p:sp>
      <p:sp>
        <p:nvSpPr>
          <p:cNvPr id="9" name="Text 2"/>
          <p:cNvSpPr/>
          <p:nvPr/>
        </p:nvSpPr>
        <p:spPr>
          <a:xfrm>
            <a:off x="923925" y="2954671"/>
            <a:ext cx="1819275" cy="466725"/>
          </a:xfrm>
          <a:prstGeom prst="rect">
            <a:avLst/>
          </a:prstGeom>
          <a:noFill/>
          <a:ln/>
        </p:spPr>
        <p:txBody>
          <a:bodyPr wrap="square" lIns="0" tIns="0" rIns="0" bIns="0" rtlCol="0" anchor="t"/>
          <a:lstStyle/>
          <a:p>
            <a:pPr marL="0" indent="0" algn="l">
              <a:lnSpc>
                <a:spcPts val="3675"/>
              </a:lnSpc>
              <a:buNone/>
            </a:pPr>
            <a:r>
              <a:rPr lang="en-US" sz="3150" b="1" dirty="0">
                <a:solidFill>
                  <a:srgbClr val="000000"/>
                </a:solidFill>
                <a:latin typeface="Roboto Bold" pitchFamily="34" charset="0"/>
                <a:ea typeface="Roboto Bold" pitchFamily="34" charset="-122"/>
                <a:cs typeface="Roboto Bold" pitchFamily="34" charset="-120"/>
              </a:rPr>
              <a:t>Voiceover</a:t>
            </a:r>
            <a:endParaRPr lang="en-US" sz="3150" dirty="0"/>
          </a:p>
        </p:txBody>
      </p:sp>
      <p:sp>
        <p:nvSpPr>
          <p:cNvPr id="10" name="Text 3"/>
          <p:cNvSpPr/>
          <p:nvPr/>
        </p:nvSpPr>
        <p:spPr>
          <a:xfrm>
            <a:off x="923925" y="3611896"/>
            <a:ext cx="5514025" cy="571500"/>
          </a:xfrm>
          <a:prstGeom prst="rect">
            <a:avLst/>
          </a:prstGeom>
          <a:noFill/>
          <a:ln/>
        </p:spPr>
        <p:txBody>
          <a:bodyPr wrap="square" lIns="0" tIns="0" rIns="0" bIns="0" rtlCol="0" anchor="t"/>
          <a:lstStyle/>
          <a:p>
            <a:pPr marL="0" indent="0" algn="l">
              <a:lnSpc>
                <a:spcPts val="2250"/>
              </a:lnSpc>
              <a:spcAft>
                <a:spcPts val="1050"/>
              </a:spcAft>
              <a:buNone/>
            </a:pPr>
            <a:r>
              <a:rPr lang="en-US" sz="1800" dirty="0">
                <a:solidFill>
                  <a:srgbClr val="A12A2A"/>
                </a:solidFill>
                <a:latin typeface="Roboto Light" panose="02000000000000000000" pitchFamily="2" charset="0"/>
                <a:ea typeface="Roboto Light" panose="02000000000000000000" pitchFamily="2" charset="0"/>
                <a:cs typeface="Roboto Regular" pitchFamily="34" charset="-120"/>
              </a:rPr>
              <a:t>[Outline the audio narration of the slide: add text or file names. Use slide 1 as an example.]</a:t>
            </a:r>
            <a:endParaRPr lang="en-US" sz="1800" dirty="0">
              <a:latin typeface="Roboto Light" panose="02000000000000000000" pitchFamily="2" charset="0"/>
              <a:ea typeface="Roboto Light" panose="02000000000000000000" pitchFamily="2" charset="0"/>
            </a:endParaRPr>
          </a:p>
        </p:txBody>
      </p:sp>
      <p:sp>
        <p:nvSpPr>
          <p:cNvPr id="11" name="Text 4"/>
          <p:cNvSpPr/>
          <p:nvPr/>
        </p:nvSpPr>
        <p:spPr>
          <a:xfrm>
            <a:off x="923925" y="6410323"/>
            <a:ext cx="3590925" cy="466725"/>
          </a:xfrm>
          <a:prstGeom prst="rect">
            <a:avLst/>
          </a:prstGeom>
          <a:noFill/>
          <a:ln/>
        </p:spPr>
        <p:txBody>
          <a:bodyPr wrap="square" lIns="0" tIns="0" rIns="0" bIns="0" rtlCol="0" anchor="t"/>
          <a:lstStyle/>
          <a:p>
            <a:pPr marL="0" indent="0" algn="l">
              <a:lnSpc>
                <a:spcPts val="3675"/>
              </a:lnSpc>
              <a:buNone/>
            </a:pPr>
            <a:r>
              <a:rPr lang="en-US" sz="3150" b="1" dirty="0">
                <a:solidFill>
                  <a:srgbClr val="000000"/>
                </a:solidFill>
                <a:latin typeface="Roboto Bold" pitchFamily="34" charset="0"/>
                <a:ea typeface="Roboto Bold" pitchFamily="34" charset="-122"/>
                <a:cs typeface="Roboto Bold" pitchFamily="34" charset="-120"/>
              </a:rPr>
              <a:t>Programming notes</a:t>
            </a:r>
            <a:endParaRPr lang="en-US" sz="3150" dirty="0"/>
          </a:p>
        </p:txBody>
      </p:sp>
      <p:sp>
        <p:nvSpPr>
          <p:cNvPr id="12" name="Text 5"/>
          <p:cNvSpPr/>
          <p:nvPr/>
        </p:nvSpPr>
        <p:spPr>
          <a:xfrm>
            <a:off x="923925" y="7067548"/>
            <a:ext cx="5639587" cy="285750"/>
          </a:xfrm>
          <a:prstGeom prst="rect">
            <a:avLst/>
          </a:prstGeom>
          <a:noFill/>
          <a:ln/>
        </p:spPr>
        <p:txBody>
          <a:bodyPr wrap="square" lIns="0" tIns="0" rIns="0" bIns="0" rtlCol="0" anchor="t"/>
          <a:lstStyle/>
          <a:p>
            <a:pPr marL="0" indent="0" algn="l">
              <a:lnSpc>
                <a:spcPts val="2250"/>
              </a:lnSpc>
              <a:spcAft>
                <a:spcPts val="1050"/>
              </a:spcAft>
              <a:buNone/>
            </a:pPr>
            <a:r>
              <a:rPr lang="en-US" sz="1800" dirty="0">
                <a:solidFill>
                  <a:srgbClr val="A12A2A"/>
                </a:solidFill>
                <a:latin typeface="Roboto Light" panose="02000000000000000000" pitchFamily="2" charset="0"/>
                <a:ea typeface="Roboto Light" panose="02000000000000000000" pitchFamily="2" charset="0"/>
                <a:cs typeface="Roboto Regular" pitchFamily="34" charset="-120"/>
              </a:rPr>
              <a:t>[Describe to the programmer how the slide works.]</a:t>
            </a:r>
            <a:endParaRPr lang="en-US" sz="1800" dirty="0">
              <a:latin typeface="Roboto Light" panose="02000000000000000000" pitchFamily="2" charset="0"/>
              <a:ea typeface="Roboto Light" panose="02000000000000000000" pitchFamily="2" charset="0"/>
            </a:endParaRPr>
          </a:p>
        </p:txBody>
      </p:sp>
      <p:sp>
        <p:nvSpPr>
          <p:cNvPr id="13" name="Text 6"/>
          <p:cNvSpPr/>
          <p:nvPr/>
        </p:nvSpPr>
        <p:spPr>
          <a:xfrm>
            <a:off x="10001250" y="4890081"/>
            <a:ext cx="6505040" cy="2238375"/>
          </a:xfrm>
          <a:prstGeom prst="rect">
            <a:avLst/>
          </a:prstGeom>
          <a:noFill/>
          <a:ln/>
        </p:spPr>
        <p:txBody>
          <a:bodyPr wrap="square" lIns="0" tIns="0" rIns="0" bIns="0" rtlCol="0" anchor="t"/>
          <a:lstStyle/>
          <a:p>
            <a:pPr marL="0" indent="0" algn="l">
              <a:lnSpc>
                <a:spcPts val="2775"/>
              </a:lnSpc>
              <a:spcAft>
                <a:spcPts val="1875"/>
              </a:spcAft>
              <a:buNone/>
            </a:pPr>
            <a:r>
              <a:rPr lang="en-US" sz="2362" dirty="0">
                <a:solidFill>
                  <a:srgbClr val="000000"/>
                </a:solidFill>
                <a:latin typeface="Roboto Light" pitchFamily="34" charset="0"/>
                <a:ea typeface="Roboto Light" pitchFamily="34" charset="-122"/>
                <a:cs typeface="Roboto Light" pitchFamily="34" charset="-120"/>
              </a:rPr>
              <a:t>Write the text that will appear on this slide. </a:t>
            </a:r>
            <a:br/>
            <a:r>
              <a:rPr lang="en-US" sz="2362" dirty="0">
                <a:solidFill>
                  <a:srgbClr val="000000"/>
                </a:solidFill>
                <a:latin typeface="Roboto Light" pitchFamily="34" charset="0"/>
                <a:ea typeface="Roboto Light" pitchFamily="34" charset="-122"/>
                <a:cs typeface="Roboto Light" pitchFamily="34" charset="-120"/>
              </a:rPr>
              <a:t>Place it exactly where you want it. 
Insert the necessary images for this slide, </a:t>
            </a:r>
            <a:br/>
            <a:r>
              <a:rPr lang="en-US" sz="2362" dirty="0">
                <a:solidFill>
                  <a:srgbClr val="000000"/>
                </a:solidFill>
                <a:latin typeface="Roboto Light" pitchFamily="34" charset="0"/>
                <a:ea typeface="Roboto Light" pitchFamily="34" charset="-122"/>
                <a:cs typeface="Roboto Light" pitchFamily="34" charset="-120"/>
              </a:rPr>
              <a:t>or briefly describe what images will go where.
Map all buttons that need to be placed.</a:t>
            </a:r>
            <a:endParaRPr lang="en-US" sz="236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100546" y="2954671"/>
            <a:ext cx="9232406" cy="6394474"/>
          </a:xfrm>
          <a:prstGeom prst="rect">
            <a:avLst/>
          </a:prstGeom>
        </p:spPr>
      </p:pic>
      <p:pic>
        <p:nvPicPr>
          <p:cNvPr id="3" name="Image 1"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581300" y="4987434"/>
            <a:ext cx="227213" cy="166818"/>
          </a:xfrm>
          <a:prstGeom prst="rect">
            <a:avLst/>
          </a:prstGeom>
        </p:spPr>
      </p:pic>
      <p:pic>
        <p:nvPicPr>
          <p:cNvPr id="4" name="Image 2"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581300" y="5932595"/>
            <a:ext cx="227213" cy="166818"/>
          </a:xfrm>
          <a:prstGeom prst="rect">
            <a:avLst/>
          </a:prstGeom>
        </p:spPr>
      </p:pic>
      <p:pic>
        <p:nvPicPr>
          <p:cNvPr id="5" name="Image 3"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581300" y="6877760"/>
            <a:ext cx="227213" cy="166818"/>
          </a:xfrm>
          <a:prstGeom prst="rect">
            <a:avLst/>
          </a:prstGeom>
        </p:spPr>
      </p:pic>
      <p:pic>
        <p:nvPicPr>
          <p:cNvPr id="6" name="Image 4"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5942299" y="1081997"/>
            <a:ext cx="1390650" cy="314325"/>
          </a:xfrm>
          <a:prstGeom prst="rect">
            <a:avLst/>
          </a:prstGeom>
        </p:spPr>
      </p:pic>
      <p:sp>
        <p:nvSpPr>
          <p:cNvPr id="7" name="Text 0"/>
          <p:cNvSpPr/>
          <p:nvPr/>
        </p:nvSpPr>
        <p:spPr>
          <a:xfrm>
            <a:off x="923925" y="901022"/>
            <a:ext cx="13487400" cy="647700"/>
          </a:xfrm>
          <a:prstGeom prst="rect">
            <a:avLst/>
          </a:prstGeom>
          <a:noFill/>
          <a:ln/>
        </p:spPr>
        <p:txBody>
          <a:bodyPr wrap="square" lIns="0" tIns="0" rIns="0" bIns="0" rtlCol="0" anchor="t"/>
          <a:lstStyle/>
          <a:p>
            <a:pPr marL="0" indent="0" algn="l">
              <a:lnSpc>
                <a:spcPts val="5100"/>
              </a:lnSpc>
              <a:buNone/>
            </a:pPr>
            <a:r>
              <a:rPr lang="en-US" sz="4350" b="1" dirty="0">
                <a:solidFill>
                  <a:srgbClr val="000000"/>
                </a:solidFill>
                <a:latin typeface="Roboto Bold" pitchFamily="34" charset="0"/>
                <a:ea typeface="Roboto Bold" pitchFamily="34" charset="-122"/>
                <a:cs typeface="Roboto Bold" pitchFamily="34" charset="-120"/>
              </a:rPr>
              <a:t>Course name: </a:t>
            </a:r>
            <a:r>
              <a:rPr lang="en-US" sz="4350" b="1" dirty="0">
                <a:solidFill>
                  <a:srgbClr val="A12A2A"/>
                </a:solidFill>
                <a:latin typeface="Roboto Bold" pitchFamily="34" charset="0"/>
                <a:ea typeface="Roboto Bold" pitchFamily="34" charset="-122"/>
                <a:cs typeface="Roboto Bold" pitchFamily="34" charset="-120"/>
              </a:rPr>
              <a:t>Diversity and Inclusion at the workplace</a:t>
            </a:r>
            <a:endParaRPr lang="en-US" sz="4350" dirty="0"/>
          </a:p>
        </p:txBody>
      </p:sp>
      <p:sp>
        <p:nvSpPr>
          <p:cNvPr id="8" name="Text 1"/>
          <p:cNvSpPr/>
          <p:nvPr/>
        </p:nvSpPr>
        <p:spPr>
          <a:xfrm>
            <a:off x="923925" y="1720641"/>
            <a:ext cx="9344025" cy="466725"/>
          </a:xfrm>
          <a:prstGeom prst="rect">
            <a:avLst/>
          </a:prstGeom>
          <a:noFill/>
          <a:ln/>
        </p:spPr>
        <p:txBody>
          <a:bodyPr wrap="square" lIns="0" tIns="0" rIns="0" bIns="0" rtlCol="0" anchor="t"/>
          <a:lstStyle/>
          <a:p>
            <a:pPr marL="0" indent="0" algn="l">
              <a:lnSpc>
                <a:spcPts val="3675"/>
              </a:lnSpc>
              <a:buNone/>
            </a:pPr>
            <a:r>
              <a:rPr lang="en-US" sz="3150" dirty="0">
                <a:solidFill>
                  <a:srgbClr val="000000"/>
                </a:solidFill>
                <a:latin typeface="Roboto Regular" pitchFamily="34" charset="0"/>
                <a:ea typeface="Roboto Regular" pitchFamily="34" charset="-122"/>
                <a:cs typeface="Roboto Regular" pitchFamily="34" charset="-120"/>
              </a:rPr>
              <a:t>SLIDE 4 — </a:t>
            </a:r>
            <a:r>
              <a:rPr lang="en-US" sz="3150" dirty="0">
                <a:solidFill>
                  <a:srgbClr val="A12A2A"/>
                </a:solidFill>
                <a:latin typeface="Roboto Regular" pitchFamily="34" charset="0"/>
                <a:ea typeface="Roboto Regular" pitchFamily="34" charset="-122"/>
                <a:cs typeface="Roboto Regular" pitchFamily="34" charset="-120"/>
              </a:rPr>
              <a:t>[Add the name or the purpose of the slide]</a:t>
            </a:r>
            <a:endParaRPr lang="en-US" sz="3150" dirty="0"/>
          </a:p>
        </p:txBody>
      </p:sp>
      <p:sp>
        <p:nvSpPr>
          <p:cNvPr id="9" name="Text 2"/>
          <p:cNvSpPr/>
          <p:nvPr/>
        </p:nvSpPr>
        <p:spPr>
          <a:xfrm>
            <a:off x="923925" y="2954671"/>
            <a:ext cx="1819275" cy="466725"/>
          </a:xfrm>
          <a:prstGeom prst="rect">
            <a:avLst/>
          </a:prstGeom>
          <a:noFill/>
          <a:ln/>
        </p:spPr>
        <p:txBody>
          <a:bodyPr wrap="square" lIns="0" tIns="0" rIns="0" bIns="0" rtlCol="0" anchor="t"/>
          <a:lstStyle/>
          <a:p>
            <a:pPr marL="0" indent="0" algn="l">
              <a:lnSpc>
                <a:spcPts val="3675"/>
              </a:lnSpc>
              <a:buNone/>
            </a:pPr>
            <a:r>
              <a:rPr lang="en-US" sz="3150" b="1" dirty="0">
                <a:solidFill>
                  <a:srgbClr val="000000"/>
                </a:solidFill>
                <a:latin typeface="Roboto Bold" pitchFamily="34" charset="0"/>
                <a:ea typeface="Roboto Bold" pitchFamily="34" charset="-122"/>
                <a:cs typeface="Roboto Bold" pitchFamily="34" charset="-120"/>
              </a:rPr>
              <a:t>Voiceover</a:t>
            </a:r>
            <a:endParaRPr lang="en-US" sz="3150" dirty="0"/>
          </a:p>
        </p:txBody>
      </p:sp>
      <p:sp>
        <p:nvSpPr>
          <p:cNvPr id="10" name="Text 3"/>
          <p:cNvSpPr/>
          <p:nvPr/>
        </p:nvSpPr>
        <p:spPr>
          <a:xfrm>
            <a:off x="923925" y="3611896"/>
            <a:ext cx="5514025" cy="571500"/>
          </a:xfrm>
          <a:prstGeom prst="rect">
            <a:avLst/>
          </a:prstGeom>
          <a:noFill/>
          <a:ln/>
        </p:spPr>
        <p:txBody>
          <a:bodyPr wrap="square" lIns="0" tIns="0" rIns="0" bIns="0" rtlCol="0" anchor="t"/>
          <a:lstStyle/>
          <a:p>
            <a:pPr marL="0" indent="0" algn="l">
              <a:lnSpc>
                <a:spcPts val="2250"/>
              </a:lnSpc>
              <a:spcAft>
                <a:spcPts val="1050"/>
              </a:spcAft>
              <a:buNone/>
            </a:pPr>
            <a:r>
              <a:rPr lang="en-US" sz="1800" dirty="0">
                <a:solidFill>
                  <a:srgbClr val="A12A2A"/>
                </a:solidFill>
                <a:latin typeface="Roboto Light" panose="02000000000000000000" pitchFamily="2" charset="0"/>
                <a:ea typeface="Roboto Light" panose="02000000000000000000" pitchFamily="2" charset="0"/>
                <a:cs typeface="Roboto Regular" pitchFamily="34" charset="-120"/>
              </a:rPr>
              <a:t>[Outline the audio narration of the slide: add text or file names. Use slide 1 as an example.]</a:t>
            </a:r>
            <a:endParaRPr lang="en-US" sz="1800" dirty="0">
              <a:latin typeface="Roboto Light" panose="02000000000000000000" pitchFamily="2" charset="0"/>
              <a:ea typeface="Roboto Light" panose="02000000000000000000" pitchFamily="2" charset="0"/>
            </a:endParaRPr>
          </a:p>
        </p:txBody>
      </p:sp>
      <p:sp>
        <p:nvSpPr>
          <p:cNvPr id="11" name="Text 4"/>
          <p:cNvSpPr/>
          <p:nvPr/>
        </p:nvSpPr>
        <p:spPr>
          <a:xfrm>
            <a:off x="923925" y="6410323"/>
            <a:ext cx="3590925" cy="466725"/>
          </a:xfrm>
          <a:prstGeom prst="rect">
            <a:avLst/>
          </a:prstGeom>
          <a:noFill/>
          <a:ln/>
        </p:spPr>
        <p:txBody>
          <a:bodyPr wrap="square" lIns="0" tIns="0" rIns="0" bIns="0" rtlCol="0" anchor="t"/>
          <a:lstStyle/>
          <a:p>
            <a:pPr marL="0" indent="0" algn="l">
              <a:lnSpc>
                <a:spcPts val="3675"/>
              </a:lnSpc>
              <a:buNone/>
            </a:pPr>
            <a:r>
              <a:rPr lang="en-US" sz="3150" b="1" dirty="0">
                <a:solidFill>
                  <a:srgbClr val="000000"/>
                </a:solidFill>
                <a:latin typeface="Roboto Bold" pitchFamily="34" charset="0"/>
                <a:ea typeface="Roboto Bold" pitchFamily="34" charset="-122"/>
                <a:cs typeface="Roboto Bold" pitchFamily="34" charset="-120"/>
              </a:rPr>
              <a:t>Programming notes</a:t>
            </a:r>
            <a:endParaRPr lang="en-US" sz="3150" dirty="0"/>
          </a:p>
        </p:txBody>
      </p:sp>
      <p:sp>
        <p:nvSpPr>
          <p:cNvPr id="12" name="Text 5"/>
          <p:cNvSpPr/>
          <p:nvPr/>
        </p:nvSpPr>
        <p:spPr>
          <a:xfrm>
            <a:off x="923925" y="7067548"/>
            <a:ext cx="5639587" cy="285750"/>
          </a:xfrm>
          <a:prstGeom prst="rect">
            <a:avLst/>
          </a:prstGeom>
          <a:noFill/>
          <a:ln/>
        </p:spPr>
        <p:txBody>
          <a:bodyPr wrap="square" lIns="0" tIns="0" rIns="0" bIns="0" rtlCol="0" anchor="t"/>
          <a:lstStyle/>
          <a:p>
            <a:pPr marL="0" indent="0" algn="l">
              <a:lnSpc>
                <a:spcPts val="2250"/>
              </a:lnSpc>
              <a:spcAft>
                <a:spcPts val="1050"/>
              </a:spcAft>
              <a:buNone/>
            </a:pPr>
            <a:r>
              <a:rPr lang="en-US" sz="1800" dirty="0">
                <a:solidFill>
                  <a:srgbClr val="A12A2A"/>
                </a:solidFill>
                <a:latin typeface="Roboto Light" panose="02000000000000000000" pitchFamily="2" charset="0"/>
                <a:ea typeface="Roboto Light" panose="02000000000000000000" pitchFamily="2" charset="0"/>
                <a:cs typeface="Roboto Regular" pitchFamily="34" charset="-120"/>
              </a:rPr>
              <a:t>[Describe to the programmer how the slide works.]</a:t>
            </a:r>
            <a:endParaRPr lang="en-US" sz="1800" dirty="0">
              <a:latin typeface="Roboto Light" panose="02000000000000000000" pitchFamily="2" charset="0"/>
              <a:ea typeface="Roboto Light" panose="02000000000000000000" pitchFamily="2" charset="0"/>
            </a:endParaRPr>
          </a:p>
        </p:txBody>
      </p:sp>
      <p:sp>
        <p:nvSpPr>
          <p:cNvPr id="13" name="Text 6"/>
          <p:cNvSpPr/>
          <p:nvPr/>
        </p:nvSpPr>
        <p:spPr>
          <a:xfrm>
            <a:off x="10001250" y="4890081"/>
            <a:ext cx="6505040" cy="2238375"/>
          </a:xfrm>
          <a:prstGeom prst="rect">
            <a:avLst/>
          </a:prstGeom>
          <a:noFill/>
          <a:ln/>
        </p:spPr>
        <p:txBody>
          <a:bodyPr wrap="square" lIns="0" tIns="0" rIns="0" bIns="0" rtlCol="0" anchor="t"/>
          <a:lstStyle/>
          <a:p>
            <a:pPr marL="0" indent="0" algn="l">
              <a:lnSpc>
                <a:spcPts val="2775"/>
              </a:lnSpc>
              <a:spcAft>
                <a:spcPts val="1875"/>
              </a:spcAft>
              <a:buNone/>
            </a:pPr>
            <a:r>
              <a:rPr lang="en-US" sz="2362" dirty="0">
                <a:solidFill>
                  <a:srgbClr val="000000"/>
                </a:solidFill>
                <a:latin typeface="Roboto Light" pitchFamily="34" charset="0"/>
                <a:ea typeface="Roboto Light" pitchFamily="34" charset="-122"/>
                <a:cs typeface="Roboto Light" pitchFamily="34" charset="-120"/>
              </a:rPr>
              <a:t>Write the text that will appear on this slide. </a:t>
            </a:r>
            <a:br/>
            <a:r>
              <a:rPr lang="en-US" sz="2362" dirty="0">
                <a:solidFill>
                  <a:srgbClr val="000000"/>
                </a:solidFill>
                <a:latin typeface="Roboto Light" pitchFamily="34" charset="0"/>
                <a:ea typeface="Roboto Light" pitchFamily="34" charset="-122"/>
                <a:cs typeface="Roboto Light" pitchFamily="34" charset="-120"/>
              </a:rPr>
              <a:t>Place it exactly where you want it. 
Insert the necessary images for this slide, </a:t>
            </a:r>
            <a:br/>
            <a:r>
              <a:rPr lang="en-US" sz="2362" dirty="0">
                <a:solidFill>
                  <a:srgbClr val="000000"/>
                </a:solidFill>
                <a:latin typeface="Roboto Light" pitchFamily="34" charset="0"/>
                <a:ea typeface="Roboto Light" pitchFamily="34" charset="-122"/>
                <a:cs typeface="Roboto Light" pitchFamily="34" charset="-120"/>
              </a:rPr>
              <a:t>or briefly describe what images will go where.
Map all buttons that need to be placed.</a:t>
            </a:r>
            <a:endParaRPr lang="en-US" sz="236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100546" y="2954671"/>
            <a:ext cx="9232406" cy="6394475"/>
          </a:xfrm>
          <a:prstGeom prst="rect">
            <a:avLst/>
          </a:prstGeom>
        </p:spPr>
      </p:pic>
      <p:pic>
        <p:nvPicPr>
          <p:cNvPr id="3" name="Image 1"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581300" y="4987434"/>
            <a:ext cx="227213" cy="166818"/>
          </a:xfrm>
          <a:prstGeom prst="rect">
            <a:avLst/>
          </a:prstGeom>
        </p:spPr>
      </p:pic>
      <p:pic>
        <p:nvPicPr>
          <p:cNvPr id="4" name="Image 2"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581300" y="5932595"/>
            <a:ext cx="227213" cy="166818"/>
          </a:xfrm>
          <a:prstGeom prst="rect">
            <a:avLst/>
          </a:prstGeom>
        </p:spPr>
      </p:pic>
      <p:pic>
        <p:nvPicPr>
          <p:cNvPr id="5" name="Image 3"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581300" y="6877759"/>
            <a:ext cx="227213" cy="166818"/>
          </a:xfrm>
          <a:prstGeom prst="rect">
            <a:avLst/>
          </a:prstGeom>
        </p:spPr>
      </p:pic>
      <p:pic>
        <p:nvPicPr>
          <p:cNvPr id="6" name="Image 4"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5942299" y="1081997"/>
            <a:ext cx="1390650" cy="314325"/>
          </a:xfrm>
          <a:prstGeom prst="rect">
            <a:avLst/>
          </a:prstGeom>
        </p:spPr>
      </p:pic>
      <p:sp>
        <p:nvSpPr>
          <p:cNvPr id="7" name="Text 0"/>
          <p:cNvSpPr/>
          <p:nvPr/>
        </p:nvSpPr>
        <p:spPr>
          <a:xfrm>
            <a:off x="923925" y="901022"/>
            <a:ext cx="13487400" cy="647700"/>
          </a:xfrm>
          <a:prstGeom prst="rect">
            <a:avLst/>
          </a:prstGeom>
          <a:noFill/>
          <a:ln/>
        </p:spPr>
        <p:txBody>
          <a:bodyPr wrap="square" lIns="0" tIns="0" rIns="0" bIns="0" rtlCol="0" anchor="t"/>
          <a:lstStyle/>
          <a:p>
            <a:pPr marL="0" indent="0" algn="l">
              <a:lnSpc>
                <a:spcPts val="5100"/>
              </a:lnSpc>
              <a:buNone/>
            </a:pPr>
            <a:r>
              <a:rPr lang="en-US" sz="4350" b="1" dirty="0">
                <a:solidFill>
                  <a:srgbClr val="000000"/>
                </a:solidFill>
                <a:latin typeface="Roboto Bold" pitchFamily="34" charset="0"/>
                <a:ea typeface="Roboto Bold" pitchFamily="34" charset="-122"/>
                <a:cs typeface="Roboto Bold" pitchFamily="34" charset="-120"/>
              </a:rPr>
              <a:t>Course name: </a:t>
            </a:r>
            <a:r>
              <a:rPr lang="en-US" sz="4350" b="1" dirty="0">
                <a:solidFill>
                  <a:srgbClr val="A12A2A"/>
                </a:solidFill>
                <a:latin typeface="Roboto Bold" pitchFamily="34" charset="0"/>
                <a:ea typeface="Roboto Bold" pitchFamily="34" charset="-122"/>
                <a:cs typeface="Roboto Bold" pitchFamily="34" charset="-120"/>
              </a:rPr>
              <a:t>Diversity and Inclusion at the workplace</a:t>
            </a:r>
            <a:endParaRPr lang="en-US" sz="4350" dirty="0"/>
          </a:p>
        </p:txBody>
      </p:sp>
      <p:sp>
        <p:nvSpPr>
          <p:cNvPr id="8" name="Text 1"/>
          <p:cNvSpPr/>
          <p:nvPr/>
        </p:nvSpPr>
        <p:spPr>
          <a:xfrm>
            <a:off x="923925" y="1720641"/>
            <a:ext cx="9344025" cy="466725"/>
          </a:xfrm>
          <a:prstGeom prst="rect">
            <a:avLst/>
          </a:prstGeom>
          <a:noFill/>
          <a:ln/>
        </p:spPr>
        <p:txBody>
          <a:bodyPr wrap="square" lIns="0" tIns="0" rIns="0" bIns="0" rtlCol="0" anchor="t"/>
          <a:lstStyle/>
          <a:p>
            <a:pPr marL="0" indent="0" algn="l">
              <a:lnSpc>
                <a:spcPts val="3675"/>
              </a:lnSpc>
              <a:buNone/>
            </a:pPr>
            <a:r>
              <a:rPr lang="en-US" sz="3150" dirty="0">
                <a:solidFill>
                  <a:srgbClr val="000000"/>
                </a:solidFill>
                <a:latin typeface="Roboto Regular" pitchFamily="34" charset="0"/>
                <a:ea typeface="Roboto Regular" pitchFamily="34" charset="-122"/>
                <a:cs typeface="Roboto Regular" pitchFamily="34" charset="-120"/>
              </a:rPr>
              <a:t>SLIDE 5 — </a:t>
            </a:r>
            <a:r>
              <a:rPr lang="en-US" sz="3150" dirty="0">
                <a:solidFill>
                  <a:srgbClr val="A12A2A"/>
                </a:solidFill>
                <a:latin typeface="Roboto Regular" pitchFamily="34" charset="0"/>
                <a:ea typeface="Roboto Regular" pitchFamily="34" charset="-122"/>
                <a:cs typeface="Roboto Regular" pitchFamily="34" charset="-120"/>
              </a:rPr>
              <a:t>[Add the name or the purpose of the slide]</a:t>
            </a:r>
            <a:endParaRPr lang="en-US" sz="3150" dirty="0"/>
          </a:p>
        </p:txBody>
      </p:sp>
      <p:sp>
        <p:nvSpPr>
          <p:cNvPr id="9" name="Text 2"/>
          <p:cNvSpPr/>
          <p:nvPr/>
        </p:nvSpPr>
        <p:spPr>
          <a:xfrm>
            <a:off x="923925" y="2954671"/>
            <a:ext cx="1819275" cy="466725"/>
          </a:xfrm>
          <a:prstGeom prst="rect">
            <a:avLst/>
          </a:prstGeom>
          <a:noFill/>
          <a:ln/>
        </p:spPr>
        <p:txBody>
          <a:bodyPr wrap="square" lIns="0" tIns="0" rIns="0" bIns="0" rtlCol="0" anchor="t"/>
          <a:lstStyle/>
          <a:p>
            <a:pPr marL="0" indent="0" algn="l">
              <a:lnSpc>
                <a:spcPts val="3675"/>
              </a:lnSpc>
              <a:buNone/>
            </a:pPr>
            <a:r>
              <a:rPr lang="en-US" sz="3150" b="1" dirty="0">
                <a:solidFill>
                  <a:srgbClr val="000000"/>
                </a:solidFill>
                <a:latin typeface="Roboto Bold" pitchFamily="34" charset="0"/>
                <a:ea typeface="Roboto Bold" pitchFamily="34" charset="-122"/>
                <a:cs typeface="Roboto Bold" pitchFamily="34" charset="-120"/>
              </a:rPr>
              <a:t>Voiceover</a:t>
            </a:r>
            <a:endParaRPr lang="en-US" sz="3150" dirty="0"/>
          </a:p>
        </p:txBody>
      </p:sp>
      <p:sp>
        <p:nvSpPr>
          <p:cNvPr id="10" name="Text 3"/>
          <p:cNvSpPr/>
          <p:nvPr/>
        </p:nvSpPr>
        <p:spPr>
          <a:xfrm>
            <a:off x="923925" y="3611896"/>
            <a:ext cx="5514025" cy="571500"/>
          </a:xfrm>
          <a:prstGeom prst="rect">
            <a:avLst/>
          </a:prstGeom>
          <a:noFill/>
          <a:ln/>
        </p:spPr>
        <p:txBody>
          <a:bodyPr wrap="square" lIns="0" tIns="0" rIns="0" bIns="0" rtlCol="0" anchor="t"/>
          <a:lstStyle/>
          <a:p>
            <a:pPr marL="0" indent="0" algn="l">
              <a:lnSpc>
                <a:spcPts val="2250"/>
              </a:lnSpc>
              <a:spcAft>
                <a:spcPts val="1050"/>
              </a:spcAft>
              <a:buNone/>
            </a:pPr>
            <a:r>
              <a:rPr lang="en-US" sz="1800" dirty="0">
                <a:solidFill>
                  <a:srgbClr val="A12A2A"/>
                </a:solidFill>
                <a:latin typeface="Roboto Light" panose="02000000000000000000" pitchFamily="2" charset="0"/>
                <a:ea typeface="Roboto Light" panose="02000000000000000000" pitchFamily="2" charset="0"/>
                <a:cs typeface="Roboto Regular" pitchFamily="34" charset="-120"/>
              </a:rPr>
              <a:t>[Outline the audio narration of the slide: add text or file names. Use slide 1 as an example.]</a:t>
            </a:r>
            <a:endParaRPr lang="en-US" sz="1800" dirty="0">
              <a:latin typeface="Roboto Light" panose="02000000000000000000" pitchFamily="2" charset="0"/>
              <a:ea typeface="Roboto Light" panose="02000000000000000000" pitchFamily="2" charset="0"/>
            </a:endParaRPr>
          </a:p>
        </p:txBody>
      </p:sp>
      <p:sp>
        <p:nvSpPr>
          <p:cNvPr id="11" name="Text 4"/>
          <p:cNvSpPr/>
          <p:nvPr/>
        </p:nvSpPr>
        <p:spPr>
          <a:xfrm>
            <a:off x="923925" y="6410323"/>
            <a:ext cx="3590925" cy="466725"/>
          </a:xfrm>
          <a:prstGeom prst="rect">
            <a:avLst/>
          </a:prstGeom>
          <a:noFill/>
          <a:ln/>
        </p:spPr>
        <p:txBody>
          <a:bodyPr wrap="square" lIns="0" tIns="0" rIns="0" bIns="0" rtlCol="0" anchor="t"/>
          <a:lstStyle/>
          <a:p>
            <a:pPr marL="0" indent="0" algn="l">
              <a:lnSpc>
                <a:spcPts val="3675"/>
              </a:lnSpc>
              <a:buNone/>
            </a:pPr>
            <a:r>
              <a:rPr lang="en-US" sz="3150" b="1" dirty="0">
                <a:solidFill>
                  <a:srgbClr val="000000"/>
                </a:solidFill>
                <a:latin typeface="Roboto Bold" pitchFamily="34" charset="0"/>
                <a:ea typeface="Roboto Bold" pitchFamily="34" charset="-122"/>
                <a:cs typeface="Roboto Bold" pitchFamily="34" charset="-120"/>
              </a:rPr>
              <a:t>Programming notes</a:t>
            </a:r>
            <a:endParaRPr lang="en-US" sz="3150" dirty="0"/>
          </a:p>
        </p:txBody>
      </p:sp>
      <p:sp>
        <p:nvSpPr>
          <p:cNvPr id="12" name="Text 5"/>
          <p:cNvSpPr/>
          <p:nvPr/>
        </p:nvSpPr>
        <p:spPr>
          <a:xfrm>
            <a:off x="923925" y="7067548"/>
            <a:ext cx="5639587" cy="285750"/>
          </a:xfrm>
          <a:prstGeom prst="rect">
            <a:avLst/>
          </a:prstGeom>
          <a:noFill/>
          <a:ln/>
        </p:spPr>
        <p:txBody>
          <a:bodyPr wrap="square" lIns="0" tIns="0" rIns="0" bIns="0" rtlCol="0" anchor="t"/>
          <a:lstStyle/>
          <a:p>
            <a:pPr marL="0" indent="0" algn="l">
              <a:lnSpc>
                <a:spcPts val="2250"/>
              </a:lnSpc>
              <a:spcAft>
                <a:spcPts val="1050"/>
              </a:spcAft>
              <a:buNone/>
            </a:pPr>
            <a:r>
              <a:rPr lang="en-US" sz="1800" dirty="0">
                <a:solidFill>
                  <a:srgbClr val="A12A2A"/>
                </a:solidFill>
                <a:latin typeface="Roboto Light" panose="02000000000000000000" pitchFamily="2" charset="0"/>
                <a:ea typeface="Roboto Light" panose="02000000000000000000" pitchFamily="2" charset="0"/>
                <a:cs typeface="Roboto Regular" pitchFamily="34" charset="-120"/>
              </a:rPr>
              <a:t>[Describe to the programmer how the slide works.]</a:t>
            </a:r>
            <a:endParaRPr lang="en-US" sz="1800" dirty="0">
              <a:latin typeface="Roboto Light" panose="02000000000000000000" pitchFamily="2" charset="0"/>
              <a:ea typeface="Roboto Light" panose="02000000000000000000" pitchFamily="2" charset="0"/>
            </a:endParaRPr>
          </a:p>
        </p:txBody>
      </p:sp>
      <p:sp>
        <p:nvSpPr>
          <p:cNvPr id="13" name="Text 6"/>
          <p:cNvSpPr/>
          <p:nvPr/>
        </p:nvSpPr>
        <p:spPr>
          <a:xfrm>
            <a:off x="10001250" y="4890083"/>
            <a:ext cx="6505040" cy="2238375"/>
          </a:xfrm>
          <a:prstGeom prst="rect">
            <a:avLst/>
          </a:prstGeom>
          <a:noFill/>
          <a:ln/>
        </p:spPr>
        <p:txBody>
          <a:bodyPr wrap="square" lIns="0" tIns="0" rIns="0" bIns="0" rtlCol="0" anchor="t"/>
          <a:lstStyle/>
          <a:p>
            <a:pPr marL="0" indent="0" algn="l">
              <a:lnSpc>
                <a:spcPts val="2775"/>
              </a:lnSpc>
              <a:spcAft>
                <a:spcPts val="1875"/>
              </a:spcAft>
              <a:buNone/>
            </a:pPr>
            <a:r>
              <a:rPr lang="en-US" sz="2362" dirty="0">
                <a:solidFill>
                  <a:srgbClr val="000000"/>
                </a:solidFill>
                <a:latin typeface="Roboto Light" pitchFamily="34" charset="0"/>
                <a:ea typeface="Roboto Light" pitchFamily="34" charset="-122"/>
                <a:cs typeface="Roboto Light" pitchFamily="34" charset="-120"/>
              </a:rPr>
              <a:t>Write the text that will appear on this slide. </a:t>
            </a:r>
            <a:br/>
            <a:r>
              <a:rPr lang="en-US" sz="2362" dirty="0">
                <a:solidFill>
                  <a:srgbClr val="000000"/>
                </a:solidFill>
                <a:latin typeface="Roboto Light" pitchFamily="34" charset="0"/>
                <a:ea typeface="Roboto Light" pitchFamily="34" charset="-122"/>
                <a:cs typeface="Roboto Light" pitchFamily="34" charset="-120"/>
              </a:rPr>
              <a:t>Place it exactly where you want it. 
Insert the necessary images for this slide, </a:t>
            </a:r>
            <a:br/>
            <a:r>
              <a:rPr lang="en-US" sz="2362" dirty="0">
                <a:solidFill>
                  <a:srgbClr val="000000"/>
                </a:solidFill>
                <a:latin typeface="Roboto Light" pitchFamily="34" charset="0"/>
                <a:ea typeface="Roboto Light" pitchFamily="34" charset="-122"/>
                <a:cs typeface="Roboto Light" pitchFamily="34" charset="-120"/>
              </a:rPr>
              <a:t>or briefly describe what images will go where.
Map all buttons that need to be placed.</a:t>
            </a:r>
            <a:endParaRPr lang="en-US" sz="2362"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53116" y="474648"/>
            <a:ext cx="17422097" cy="9341737"/>
          </a:xfrm>
          <a:prstGeom prst="rect">
            <a:avLst/>
          </a:prstGeom>
        </p:spPr>
      </p:pic>
      <p:pic>
        <p:nvPicPr>
          <p:cNvPr id="3" name="Image 1"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513470" y="3908113"/>
            <a:ext cx="227212" cy="166818"/>
          </a:xfrm>
          <a:prstGeom prst="rect">
            <a:avLst/>
          </a:prstGeom>
        </p:spPr>
      </p:pic>
      <p:pic>
        <p:nvPicPr>
          <p:cNvPr id="4" name="Image 2"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513470" y="4499756"/>
            <a:ext cx="227212" cy="166818"/>
          </a:xfrm>
          <a:prstGeom prst="rect">
            <a:avLst/>
          </a:prstGeom>
        </p:spPr>
      </p:pic>
      <p:pic>
        <p:nvPicPr>
          <p:cNvPr id="5" name="Image 3"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513470" y="5436652"/>
            <a:ext cx="227212" cy="166818"/>
          </a:xfrm>
          <a:prstGeom prst="rect">
            <a:avLst/>
          </a:prstGeom>
        </p:spPr>
      </p:pic>
      <p:pic>
        <p:nvPicPr>
          <p:cNvPr id="6" name="Image 4"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513470" y="6028299"/>
            <a:ext cx="227212" cy="166818"/>
          </a:xfrm>
          <a:prstGeom prst="rect">
            <a:avLst/>
          </a:prstGeom>
        </p:spPr>
      </p:pic>
      <p:pic>
        <p:nvPicPr>
          <p:cNvPr id="7" name="Image 5" descr="preencoded.png"/>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1509454" y="6619938"/>
            <a:ext cx="227212" cy="166818"/>
          </a:xfrm>
          <a:prstGeom prst="rect">
            <a:avLst/>
          </a:prstGeom>
        </p:spPr>
      </p:pic>
      <p:sp>
        <p:nvSpPr>
          <p:cNvPr id="42" name="Freeform 41">
            <a:extLst>
              <a:ext uri="{FF2B5EF4-FFF2-40B4-BE49-F238E27FC236}">
                <a16:creationId xmlns:a16="http://schemas.microsoft.com/office/drawing/2014/main" id="{5A654D8B-2148-841E-4B4A-735A8F5D9115}"/>
              </a:ext>
            </a:extLst>
          </p:cNvPr>
          <p:cNvSpPr/>
          <p:nvPr/>
        </p:nvSpPr>
        <p:spPr>
          <a:xfrm>
            <a:off x="7947845" y="8200679"/>
            <a:ext cx="184469" cy="132014"/>
          </a:xfrm>
          <a:custGeom>
            <a:avLst/>
            <a:gdLst>
              <a:gd name="connsiteX0" fmla="*/ 0 w 184469"/>
              <a:gd name="connsiteY0" fmla="*/ 66007 h 132014"/>
              <a:gd name="connsiteX1" fmla="*/ 184469 w 184469"/>
              <a:gd name="connsiteY1" fmla="*/ 66007 h 132014"/>
              <a:gd name="connsiteX2" fmla="*/ 184469 w 184469"/>
              <a:gd name="connsiteY2" fmla="*/ 66007 h 132014"/>
              <a:gd name="connsiteX3" fmla="*/ 117873 w 184469"/>
              <a:gd name="connsiteY3" fmla="*/ 0 h 132014"/>
              <a:gd name="connsiteX4" fmla="*/ 184469 w 184469"/>
              <a:gd name="connsiteY4" fmla="*/ 66007 h 132014"/>
              <a:gd name="connsiteX5" fmla="*/ 117873 w 184469"/>
              <a:gd name="connsiteY5" fmla="*/ 132014 h 13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469" h="132014">
                <a:moveTo>
                  <a:pt x="0" y="66007"/>
                </a:moveTo>
                <a:lnTo>
                  <a:pt x="184469" y="66007"/>
                </a:lnTo>
                <a:moveTo>
                  <a:pt x="184469" y="66007"/>
                </a:moveTo>
                <a:lnTo>
                  <a:pt x="117873" y="0"/>
                </a:lnTo>
                <a:moveTo>
                  <a:pt x="184469" y="66007"/>
                </a:moveTo>
                <a:lnTo>
                  <a:pt x="117873" y="132014"/>
                </a:lnTo>
              </a:path>
            </a:pathLst>
          </a:custGeom>
          <a:noFill/>
          <a:ln w="14246" cap="flat">
            <a:solidFill>
              <a:srgbClr val="000000"/>
            </a:solidFill>
            <a:prstDash val="solid"/>
            <a:miter/>
          </a:ln>
        </p:spPr>
        <p:txBody>
          <a:bodyPr rtlCol="0" anchor="ctr"/>
          <a:lstStyle/>
          <a:p>
            <a:endParaRPr lang="it-IT"/>
          </a:p>
        </p:txBody>
      </p:sp>
      <p:pic>
        <p:nvPicPr>
          <p:cNvPr id="10" name="Image 8" descr="preencoded.png"/>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15942299" y="1081997"/>
            <a:ext cx="1390650" cy="314325"/>
          </a:xfrm>
          <a:prstGeom prst="rect">
            <a:avLst/>
          </a:prstGeom>
        </p:spPr>
      </p:pic>
      <p:sp>
        <p:nvSpPr>
          <p:cNvPr id="11" name="Text 0"/>
          <p:cNvSpPr/>
          <p:nvPr/>
        </p:nvSpPr>
        <p:spPr>
          <a:xfrm>
            <a:off x="1504950" y="1604177"/>
            <a:ext cx="11430000" cy="647700"/>
          </a:xfrm>
          <a:prstGeom prst="rect">
            <a:avLst/>
          </a:prstGeom>
          <a:noFill/>
          <a:ln/>
        </p:spPr>
        <p:txBody>
          <a:bodyPr wrap="square" lIns="0" tIns="0" rIns="0" bIns="0" rtlCol="0" anchor="t"/>
          <a:lstStyle/>
          <a:p>
            <a:pPr marL="0" indent="0" algn="l">
              <a:lnSpc>
                <a:spcPts val="5100"/>
              </a:lnSpc>
              <a:buNone/>
            </a:pPr>
            <a:r>
              <a:rPr lang="en-US" sz="4350" b="1" dirty="0">
                <a:solidFill>
                  <a:srgbClr val="000000"/>
                </a:solidFill>
                <a:latin typeface="Roboto Bold" pitchFamily="34" charset="0"/>
                <a:ea typeface="Roboto Bold" pitchFamily="34" charset="-122"/>
                <a:cs typeface="Roboto Bold" pitchFamily="34" charset="-120"/>
              </a:rPr>
              <a:t>Bring your course storyboard to life in a snap</a:t>
            </a:r>
            <a:endParaRPr lang="en-US" sz="4350" dirty="0"/>
          </a:p>
        </p:txBody>
      </p:sp>
      <p:sp>
        <p:nvSpPr>
          <p:cNvPr id="43" name="Rounded Rectangle 42">
            <a:extLst>
              <a:ext uri="{FF2B5EF4-FFF2-40B4-BE49-F238E27FC236}">
                <a16:creationId xmlns:a16="http://schemas.microsoft.com/office/drawing/2014/main" id="{A69DD167-6124-ED12-2462-19788351332C}"/>
              </a:ext>
            </a:extLst>
          </p:cNvPr>
          <p:cNvSpPr/>
          <p:nvPr/>
        </p:nvSpPr>
        <p:spPr>
          <a:xfrm>
            <a:off x="1513470" y="7803224"/>
            <a:ext cx="4288053" cy="895349"/>
          </a:xfrm>
          <a:prstGeom prst="roundRect">
            <a:avLst/>
          </a:prstGeom>
          <a:solidFill>
            <a:srgbClr val="B819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Text 1"/>
          <p:cNvSpPr/>
          <p:nvPr/>
        </p:nvSpPr>
        <p:spPr>
          <a:xfrm>
            <a:off x="1504950" y="2548677"/>
            <a:ext cx="8724900" cy="352425"/>
          </a:xfrm>
          <a:prstGeom prst="rect">
            <a:avLst/>
          </a:prstGeom>
          <a:noFill/>
          <a:ln/>
        </p:spPr>
        <p:txBody>
          <a:bodyPr wrap="square" lIns="0" tIns="0" rIns="0" bIns="0" rtlCol="0" anchor="t"/>
          <a:lstStyle/>
          <a:p>
            <a:pPr marL="0" indent="0" algn="l">
              <a:lnSpc>
                <a:spcPts val="2775"/>
              </a:lnSpc>
              <a:spcAft>
                <a:spcPts val="1875"/>
              </a:spcAft>
              <a:buNone/>
            </a:pPr>
            <a:r>
              <a:rPr lang="en-US" sz="2362" dirty="0">
                <a:solidFill>
                  <a:srgbClr val="000000"/>
                </a:solidFill>
                <a:latin typeface="Roboto Light" pitchFamily="34" charset="0"/>
                <a:ea typeface="Roboto Light" pitchFamily="34" charset="-122"/>
                <a:cs typeface="Roboto Light" pitchFamily="34" charset="-120"/>
              </a:rPr>
              <a:t>With </a:t>
            </a:r>
            <a:r>
              <a:rPr lang="en-US" sz="2362" dirty="0">
                <a:solidFill>
                  <a:srgbClr val="B8195B"/>
                </a:solidFill>
                <a:latin typeface="Roboto SemiBold" pitchFamily="34" charset="0"/>
                <a:ea typeface="Roboto SemiBold" pitchFamily="34" charset="-122"/>
                <a:cs typeface="Roboto SemiBold" pitchFamily="34" charset="-120"/>
                <a:hlinkClick r:id="rId17"/>
              </a:rPr>
              <a:t>iSpring Suite AI</a:t>
            </a:r>
            <a:r>
              <a:rPr lang="en-US" sz="2362" dirty="0">
                <a:solidFill>
                  <a:srgbClr val="000000"/>
                </a:solidFill>
                <a:latin typeface="Roboto Light" pitchFamily="34" charset="0"/>
                <a:ea typeface="Roboto Light" pitchFamily="34" charset="-122"/>
                <a:cs typeface="Roboto Light" pitchFamily="34" charset="-120"/>
              </a:rPr>
              <a:t>, a fully-featured eLearning content creation tool.</a:t>
            </a:r>
            <a:endParaRPr lang="en-US" sz="2362" dirty="0"/>
          </a:p>
        </p:txBody>
      </p:sp>
      <p:sp>
        <p:nvSpPr>
          <p:cNvPr id="13" name="Text 2"/>
          <p:cNvSpPr/>
          <p:nvPr/>
        </p:nvSpPr>
        <p:spPr>
          <a:xfrm>
            <a:off x="1885950" y="3810763"/>
            <a:ext cx="6972300" cy="3067050"/>
          </a:xfrm>
          <a:prstGeom prst="rect">
            <a:avLst/>
          </a:prstGeom>
          <a:noFill/>
          <a:ln/>
        </p:spPr>
        <p:txBody>
          <a:bodyPr wrap="square" lIns="0" tIns="0" rIns="0" bIns="0" rtlCol="0" anchor="t"/>
          <a:lstStyle/>
          <a:p>
            <a:pPr marL="0" indent="0" algn="l">
              <a:lnSpc>
                <a:spcPts val="2775"/>
              </a:lnSpc>
              <a:spcAft>
                <a:spcPts val="1875"/>
              </a:spcAft>
              <a:buNone/>
            </a:pPr>
            <a:r>
              <a:rPr lang="en-US" sz="2362" dirty="0">
                <a:solidFill>
                  <a:srgbClr val="000000"/>
                </a:solidFill>
                <a:latin typeface="Roboto Light" pitchFamily="34" charset="0"/>
                <a:ea typeface="Roboto Light" pitchFamily="34" charset="-122"/>
                <a:cs typeface="Roboto Light" pitchFamily="34" charset="-120"/>
              </a:rPr>
              <a:t>Turn PPT slides into SCORM courses
Generate eLearning content faster with the build-in</a:t>
            </a:r>
            <a:br>
              <a:rPr dirty="0"/>
            </a:br>
            <a:r>
              <a:rPr lang="en-US" sz="2362" dirty="0">
                <a:solidFill>
                  <a:srgbClr val="000000"/>
                </a:solidFill>
                <a:latin typeface="Roboto Light" pitchFamily="34" charset="0"/>
                <a:ea typeface="Roboto Light" pitchFamily="34" charset="-122"/>
                <a:cs typeface="Roboto Light" pitchFamily="34" charset="-120"/>
              </a:rPr>
              <a:t>AI assistant
Build interactive quizzes and knowledge checks
Create dynamic role-play simulations with voiceovers
Record video lectures and tutorials, and much more</a:t>
            </a:r>
            <a:endParaRPr lang="en-US" sz="2362" dirty="0"/>
          </a:p>
        </p:txBody>
      </p:sp>
      <p:sp>
        <p:nvSpPr>
          <p:cNvPr id="14" name="Text 3"/>
          <p:cNvSpPr/>
          <p:nvPr/>
        </p:nvSpPr>
        <p:spPr>
          <a:xfrm>
            <a:off x="1882589" y="8107263"/>
            <a:ext cx="3689533" cy="285750"/>
          </a:xfrm>
          <a:prstGeom prst="rect">
            <a:avLst/>
          </a:prstGeom>
          <a:noFill/>
          <a:ln/>
        </p:spPr>
        <p:txBody>
          <a:bodyPr wrap="square" lIns="0" tIns="0" rIns="0" bIns="0" rtlCol="0" anchor="t"/>
          <a:lstStyle/>
          <a:p>
            <a:pPr marL="0" indent="0" algn="l">
              <a:lnSpc>
                <a:spcPts val="2250"/>
              </a:lnSpc>
              <a:buNone/>
            </a:pPr>
            <a:r>
              <a:rPr lang="en-US" sz="1950" dirty="0">
                <a:solidFill>
                  <a:schemeClr val="bg1"/>
                </a:solidFill>
                <a:latin typeface="Roboto SemiBold" pitchFamily="34" charset="0"/>
                <a:ea typeface="Roboto SemiBold" pitchFamily="34" charset="-122"/>
                <a:cs typeface="Roboto SemiBold" pitchFamily="34" charset="-120"/>
                <a:hlinkClick r:id="rId18">
                  <a:extLst>
                    <a:ext uri="{A12FA001-AC4F-418D-AE19-62706E023703}">
                      <ahyp:hlinkClr xmlns:ahyp="http://schemas.microsoft.com/office/drawing/2018/hyperlinkcolor" val="tx"/>
                    </a:ext>
                  </a:extLst>
                </a:hlinkClick>
              </a:rPr>
              <a:t>Download iSpring Suite AI for free</a:t>
            </a:r>
            <a:endParaRPr lang="en-US" sz="1950" dirty="0">
              <a:solidFill>
                <a:schemeClr val="bg1"/>
              </a:solidFill>
            </a:endParaRPr>
          </a:p>
        </p:txBody>
      </p:sp>
      <p:sp>
        <p:nvSpPr>
          <p:cNvPr id="15" name="Text 4"/>
          <p:cNvSpPr/>
          <p:nvPr/>
        </p:nvSpPr>
        <p:spPr>
          <a:xfrm>
            <a:off x="6350520" y="8070573"/>
            <a:ext cx="1524000" cy="352425"/>
          </a:xfrm>
          <a:prstGeom prst="rect">
            <a:avLst/>
          </a:prstGeom>
          <a:noFill/>
          <a:ln/>
        </p:spPr>
        <p:txBody>
          <a:bodyPr wrap="square" lIns="0" tIns="0" rIns="0" bIns="0" rtlCol="0" anchor="t"/>
          <a:lstStyle/>
          <a:p>
            <a:pPr marL="0" indent="0" algn="l">
              <a:lnSpc>
                <a:spcPts val="2775"/>
              </a:lnSpc>
              <a:spcAft>
                <a:spcPts val="1875"/>
              </a:spcAft>
              <a:buNone/>
            </a:pPr>
            <a:r>
              <a:rPr lang="en-US" sz="2362" dirty="0">
                <a:latin typeface="Roboto Light" pitchFamily="34" charset="0"/>
                <a:ea typeface="Roboto Light" pitchFamily="34" charset="-122"/>
                <a:cs typeface="Roboto Light" pitchFamily="34" charset="-120"/>
                <a:hlinkClick r:id="rId17">
                  <a:extLst>
                    <a:ext uri="{A12FA001-AC4F-418D-AE19-62706E023703}">
                      <ahyp:hlinkClr xmlns:ahyp="http://schemas.microsoft.com/office/drawing/2018/hyperlinkcolor" val="tx"/>
                    </a:ext>
                  </a:extLst>
                </a:hlinkClick>
              </a:rPr>
              <a:t>Learn more</a:t>
            </a:r>
            <a:endParaRPr lang="en-US" sz="2362" dirty="0"/>
          </a:p>
        </p:txBody>
      </p:sp>
      <p:pic>
        <p:nvPicPr>
          <p:cNvPr id="45" name="Picture 44" descr="A screenshot of a computer&#10;&#10;Description automatically generated">
            <a:extLst>
              <a:ext uri="{FF2B5EF4-FFF2-40B4-BE49-F238E27FC236}">
                <a16:creationId xmlns:a16="http://schemas.microsoft.com/office/drawing/2014/main" id="{3479A3BB-1949-680F-528D-8F5F53153B21}"/>
              </a:ext>
            </a:extLst>
          </p:cNvPr>
          <p:cNvPicPr>
            <a:picLocks noChangeAspect="1"/>
          </p:cNvPicPr>
          <p:nvPr/>
        </p:nvPicPr>
        <p:blipFill>
          <a:blip r:embed="rId19"/>
          <a:stretch>
            <a:fillRect/>
          </a:stretch>
        </p:blipFill>
        <p:spPr>
          <a:xfrm>
            <a:off x="9528709" y="3470820"/>
            <a:ext cx="7772400" cy="583911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Image 4"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5942299" y="1081997"/>
            <a:ext cx="1390650" cy="314325"/>
          </a:xfrm>
          <a:prstGeom prst="rect">
            <a:avLst/>
          </a:prstGeom>
        </p:spPr>
      </p:pic>
      <p:sp>
        <p:nvSpPr>
          <p:cNvPr id="7" name="Text 0"/>
          <p:cNvSpPr/>
          <p:nvPr/>
        </p:nvSpPr>
        <p:spPr>
          <a:xfrm>
            <a:off x="923925" y="901022"/>
            <a:ext cx="13487400" cy="647700"/>
          </a:xfrm>
          <a:prstGeom prst="rect">
            <a:avLst/>
          </a:prstGeom>
          <a:noFill/>
          <a:ln/>
        </p:spPr>
        <p:txBody>
          <a:bodyPr wrap="square" lIns="0" tIns="0" rIns="0" bIns="0" rtlCol="0" anchor="t"/>
          <a:lstStyle/>
          <a:p>
            <a:pPr marL="0" indent="0" algn="l">
              <a:lnSpc>
                <a:spcPts val="5100"/>
              </a:lnSpc>
              <a:buNone/>
            </a:pPr>
            <a:r>
              <a:rPr lang="en-US" sz="4350" b="1" dirty="0">
                <a:solidFill>
                  <a:srgbClr val="000000"/>
                </a:solidFill>
                <a:latin typeface="Roboto Bold" pitchFamily="34" charset="0"/>
                <a:ea typeface="Roboto Bold" pitchFamily="34" charset="-122"/>
                <a:cs typeface="Roboto Bold" pitchFamily="34" charset="-120"/>
              </a:rPr>
              <a:t>Welcome to the iSpring Community!</a:t>
            </a:r>
            <a:endParaRPr lang="en-US" sz="4350" dirty="0"/>
          </a:p>
        </p:txBody>
      </p:sp>
      <p:sp>
        <p:nvSpPr>
          <p:cNvPr id="8" name="Text 1"/>
          <p:cNvSpPr/>
          <p:nvPr/>
        </p:nvSpPr>
        <p:spPr>
          <a:xfrm>
            <a:off x="923925" y="1839054"/>
            <a:ext cx="11397990" cy="1532226"/>
          </a:xfrm>
          <a:prstGeom prst="rect">
            <a:avLst/>
          </a:prstGeom>
          <a:noFill/>
          <a:ln/>
        </p:spPr>
        <p:txBody>
          <a:bodyPr wrap="square" lIns="0" tIns="0" rIns="0" bIns="0" rtlCol="0" anchor="t"/>
          <a:lstStyle/>
          <a:p>
            <a:pPr>
              <a:lnSpc>
                <a:spcPct val="120000"/>
              </a:lnSpc>
              <a:spcAft>
                <a:spcPts val="1200"/>
              </a:spcAft>
            </a:pPr>
            <a:r>
              <a:rPr lang="en-US" sz="2200" dirty="0">
                <a:solidFill>
                  <a:srgbClr val="000000"/>
                </a:solidFill>
                <a:latin typeface="Roboto Light" pitchFamily="34" charset="0"/>
                <a:ea typeface="Roboto Light" pitchFamily="34" charset="-122"/>
              </a:rPr>
              <a:t>Feel free to join and become a valuable part of a community of instructional designers and eLearning professionals who are taking training to the next level with iSpring. </a:t>
            </a:r>
          </a:p>
          <a:p>
            <a:pPr>
              <a:lnSpc>
                <a:spcPct val="120000"/>
              </a:lnSpc>
              <a:spcAft>
                <a:spcPts val="1200"/>
              </a:spcAft>
            </a:pPr>
            <a:r>
              <a:rPr lang="en-US" sz="2200" dirty="0">
                <a:solidFill>
                  <a:srgbClr val="000000"/>
                </a:solidFill>
                <a:latin typeface="Roboto Light" pitchFamily="34" charset="0"/>
                <a:ea typeface="Roboto Light" pitchFamily="34" charset="-122"/>
              </a:rPr>
              <a:t>Fast forward to the part of our community you like — just scan the relevant QR code.</a:t>
            </a:r>
          </a:p>
        </p:txBody>
      </p:sp>
      <p:sp>
        <p:nvSpPr>
          <p:cNvPr id="16" name="Rounded Rectangle 15">
            <a:extLst>
              <a:ext uri="{FF2B5EF4-FFF2-40B4-BE49-F238E27FC236}">
                <a16:creationId xmlns:a16="http://schemas.microsoft.com/office/drawing/2014/main" id="{9EC30C79-E381-80FA-4473-E5871532F08A}"/>
              </a:ext>
            </a:extLst>
          </p:cNvPr>
          <p:cNvSpPr/>
          <p:nvPr/>
        </p:nvSpPr>
        <p:spPr>
          <a:xfrm>
            <a:off x="923925" y="3679615"/>
            <a:ext cx="6421255" cy="5846162"/>
          </a:xfrm>
          <a:prstGeom prst="roundRect">
            <a:avLst>
              <a:gd name="adj" fmla="val 5108"/>
            </a:avLst>
          </a:prstGeom>
          <a:solidFill>
            <a:srgbClr val="7AA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ounded Rectangle 16">
            <a:extLst>
              <a:ext uri="{FF2B5EF4-FFF2-40B4-BE49-F238E27FC236}">
                <a16:creationId xmlns:a16="http://schemas.microsoft.com/office/drawing/2014/main" id="{C61B1083-4BE5-C13D-1FF6-9566C372DC38}"/>
              </a:ext>
            </a:extLst>
          </p:cNvPr>
          <p:cNvSpPr/>
          <p:nvPr/>
        </p:nvSpPr>
        <p:spPr>
          <a:xfrm>
            <a:off x="7345181" y="3679615"/>
            <a:ext cx="5111646" cy="2923081"/>
          </a:xfrm>
          <a:prstGeom prst="roundRect">
            <a:avLst>
              <a:gd name="adj" fmla="val 11262"/>
            </a:avLst>
          </a:prstGeom>
          <a:solidFill>
            <a:srgbClr val="DC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ounded Rectangle 17">
            <a:extLst>
              <a:ext uri="{FF2B5EF4-FFF2-40B4-BE49-F238E27FC236}">
                <a16:creationId xmlns:a16="http://schemas.microsoft.com/office/drawing/2014/main" id="{D0A02F63-C04F-4C3B-3917-323BF2037487}"/>
              </a:ext>
            </a:extLst>
          </p:cNvPr>
          <p:cNvSpPr/>
          <p:nvPr/>
        </p:nvSpPr>
        <p:spPr>
          <a:xfrm>
            <a:off x="12456827" y="3679615"/>
            <a:ext cx="5111646" cy="2923081"/>
          </a:xfrm>
          <a:prstGeom prst="roundRect">
            <a:avLst>
              <a:gd name="adj" fmla="val 11262"/>
            </a:avLst>
          </a:prstGeom>
          <a:solidFill>
            <a:srgbClr val="A8C0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ounded Rectangle 18">
            <a:extLst>
              <a:ext uri="{FF2B5EF4-FFF2-40B4-BE49-F238E27FC236}">
                <a16:creationId xmlns:a16="http://schemas.microsoft.com/office/drawing/2014/main" id="{2B295D5C-6CDE-C58E-7302-6609FFB423DF}"/>
              </a:ext>
            </a:extLst>
          </p:cNvPr>
          <p:cNvSpPr/>
          <p:nvPr/>
        </p:nvSpPr>
        <p:spPr>
          <a:xfrm>
            <a:off x="7345181" y="6602696"/>
            <a:ext cx="5111646" cy="2923081"/>
          </a:xfrm>
          <a:prstGeom prst="roundRect">
            <a:avLst>
              <a:gd name="adj" fmla="val 10236"/>
            </a:avLst>
          </a:prstGeom>
          <a:solidFill>
            <a:srgbClr val="FFD4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ounded Rectangle 19">
            <a:extLst>
              <a:ext uri="{FF2B5EF4-FFF2-40B4-BE49-F238E27FC236}">
                <a16:creationId xmlns:a16="http://schemas.microsoft.com/office/drawing/2014/main" id="{18C46838-D275-7A49-9B87-0986F7B3D49B}"/>
              </a:ext>
            </a:extLst>
          </p:cNvPr>
          <p:cNvSpPr/>
          <p:nvPr/>
        </p:nvSpPr>
        <p:spPr>
          <a:xfrm>
            <a:off x="12456827" y="6602696"/>
            <a:ext cx="5111646" cy="2923081"/>
          </a:xfrm>
          <a:prstGeom prst="roundRect">
            <a:avLst>
              <a:gd name="adj" fmla="val 10236"/>
            </a:avLst>
          </a:prstGeom>
          <a:solidFill>
            <a:srgbClr val="FD83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Text 1">
            <a:extLst>
              <a:ext uri="{FF2B5EF4-FFF2-40B4-BE49-F238E27FC236}">
                <a16:creationId xmlns:a16="http://schemas.microsoft.com/office/drawing/2014/main" id="{1F08DF5F-0CD0-3EA7-06DF-6972D3547437}"/>
              </a:ext>
            </a:extLst>
          </p:cNvPr>
          <p:cNvSpPr/>
          <p:nvPr/>
        </p:nvSpPr>
        <p:spPr>
          <a:xfrm>
            <a:off x="1358640" y="4117559"/>
            <a:ext cx="5536835" cy="544382"/>
          </a:xfrm>
          <a:prstGeom prst="rect">
            <a:avLst/>
          </a:prstGeom>
          <a:noFill/>
          <a:ln/>
        </p:spPr>
        <p:txBody>
          <a:bodyPr wrap="square" lIns="0" tIns="0" rIns="0" bIns="0" rtlCol="0" anchor="t"/>
          <a:lstStyle/>
          <a:p>
            <a:pPr>
              <a:lnSpc>
                <a:spcPct val="120000"/>
              </a:lnSpc>
              <a:spcAft>
                <a:spcPts val="1200"/>
              </a:spcAft>
            </a:pPr>
            <a:r>
              <a:rPr lang="en-US" sz="2200" dirty="0">
                <a:latin typeface="Roboto Medium" panose="02000000000000000000" pitchFamily="2" charset="0"/>
                <a:ea typeface="Roboto Medium" panose="02000000000000000000" pitchFamily="2" charset="0"/>
                <a:hlinkClick r:id="rId5"/>
              </a:rPr>
              <a:t>LinkedIn </a:t>
            </a:r>
            <a:r>
              <a:rPr lang="en-US" sz="2200" u="sng" dirty="0">
                <a:latin typeface="Roboto Medium" panose="02000000000000000000" pitchFamily="2" charset="0"/>
                <a:ea typeface="Roboto Medium" panose="02000000000000000000" pitchFamily="2" charset="0"/>
                <a:hlinkClick r:id="rId5"/>
              </a:rPr>
              <a:t>L&amp;D Community</a:t>
            </a:r>
            <a:r>
              <a:rPr lang="en-US" sz="2200" dirty="0">
                <a:latin typeface="Roboto Light" pitchFamily="34" charset="0"/>
                <a:ea typeface="Roboto Light" pitchFamily="34" charset="-122"/>
              </a:rPr>
              <a:t>→</a:t>
            </a:r>
          </a:p>
        </p:txBody>
      </p:sp>
      <p:sp>
        <p:nvSpPr>
          <p:cNvPr id="22" name="Text 1">
            <a:extLst>
              <a:ext uri="{FF2B5EF4-FFF2-40B4-BE49-F238E27FC236}">
                <a16:creationId xmlns:a16="http://schemas.microsoft.com/office/drawing/2014/main" id="{65662894-E1E8-179B-ED03-7253CFE8AF0D}"/>
              </a:ext>
            </a:extLst>
          </p:cNvPr>
          <p:cNvSpPr/>
          <p:nvPr/>
        </p:nvSpPr>
        <p:spPr>
          <a:xfrm>
            <a:off x="1358640" y="4828213"/>
            <a:ext cx="4907249" cy="1233930"/>
          </a:xfrm>
          <a:prstGeom prst="rect">
            <a:avLst/>
          </a:prstGeom>
          <a:noFill/>
          <a:ln/>
        </p:spPr>
        <p:txBody>
          <a:bodyPr wrap="square" lIns="0" tIns="0" rIns="0" bIns="0" rtlCol="0" anchor="t"/>
          <a:lstStyle/>
          <a:p>
            <a:pPr>
              <a:lnSpc>
                <a:spcPct val="120000"/>
              </a:lnSpc>
              <a:spcAft>
                <a:spcPts val="1200"/>
              </a:spcAft>
            </a:pPr>
            <a:r>
              <a:rPr lang="en-US" sz="2200" dirty="0">
                <a:solidFill>
                  <a:srgbClr val="000000"/>
                </a:solidFill>
                <a:latin typeface="Roboto Light" pitchFamily="34" charset="0"/>
                <a:ea typeface="Roboto Light" pitchFamily="34" charset="-122"/>
              </a:rPr>
              <a:t>Connect with others in your field, ask questions, share your own expertise, and take part in discussions.</a:t>
            </a:r>
          </a:p>
        </p:txBody>
      </p:sp>
      <p:sp>
        <p:nvSpPr>
          <p:cNvPr id="23" name="Text 1">
            <a:extLst>
              <a:ext uri="{FF2B5EF4-FFF2-40B4-BE49-F238E27FC236}">
                <a16:creationId xmlns:a16="http://schemas.microsoft.com/office/drawing/2014/main" id="{19617FD3-BB51-5128-26CB-2574FDDB6E83}"/>
              </a:ext>
            </a:extLst>
          </p:cNvPr>
          <p:cNvSpPr/>
          <p:nvPr/>
        </p:nvSpPr>
        <p:spPr>
          <a:xfrm>
            <a:off x="7684489" y="4117559"/>
            <a:ext cx="4427563" cy="544382"/>
          </a:xfrm>
          <a:prstGeom prst="rect">
            <a:avLst/>
          </a:prstGeom>
          <a:noFill/>
          <a:ln/>
        </p:spPr>
        <p:txBody>
          <a:bodyPr wrap="square" lIns="0" tIns="0" rIns="0" bIns="0" rtlCol="0" anchor="t"/>
          <a:lstStyle/>
          <a:p>
            <a:pPr>
              <a:lnSpc>
                <a:spcPct val="120000"/>
              </a:lnSpc>
              <a:spcAft>
                <a:spcPts val="1200"/>
              </a:spcAft>
            </a:pPr>
            <a:r>
              <a:rPr lang="en-US" sz="2200" dirty="0">
                <a:latin typeface="Roboto Medium" panose="02000000000000000000" pitchFamily="2" charset="0"/>
                <a:ea typeface="Roboto Medium" panose="02000000000000000000" pitchFamily="2" charset="0"/>
                <a:hlinkClick r:id="rId6">
                  <a:extLst>
                    <a:ext uri="{A12FA001-AC4F-418D-AE19-62706E023703}">
                      <ahyp:hlinkClr xmlns:ahyp="http://schemas.microsoft.com/office/drawing/2018/hyperlinkcolor" val="tx"/>
                    </a:ext>
                  </a:extLst>
                </a:hlinkClick>
              </a:rPr>
              <a:t>Blog</a:t>
            </a:r>
            <a:r>
              <a:rPr lang="en-US" sz="2200" dirty="0">
                <a:latin typeface="Roboto Medium" panose="02000000000000000000" pitchFamily="2" charset="0"/>
                <a:ea typeface="Roboto Medium" panose="02000000000000000000" pitchFamily="2" charset="0"/>
              </a:rPr>
              <a:t> →</a:t>
            </a:r>
            <a:endParaRPr lang="en-US" sz="2200" dirty="0">
              <a:latin typeface="Roboto Light" pitchFamily="34" charset="0"/>
              <a:ea typeface="Roboto Light" pitchFamily="34" charset="-122"/>
            </a:endParaRPr>
          </a:p>
        </p:txBody>
      </p:sp>
      <p:sp>
        <p:nvSpPr>
          <p:cNvPr id="24" name="Text 1">
            <a:extLst>
              <a:ext uri="{FF2B5EF4-FFF2-40B4-BE49-F238E27FC236}">
                <a16:creationId xmlns:a16="http://schemas.microsoft.com/office/drawing/2014/main" id="{A0CA9486-29AF-35B1-812E-B69023BC7E19}"/>
              </a:ext>
            </a:extLst>
          </p:cNvPr>
          <p:cNvSpPr/>
          <p:nvPr/>
        </p:nvSpPr>
        <p:spPr>
          <a:xfrm>
            <a:off x="7684490" y="4828213"/>
            <a:ext cx="4427562" cy="1233930"/>
          </a:xfrm>
          <a:prstGeom prst="rect">
            <a:avLst/>
          </a:prstGeom>
          <a:noFill/>
          <a:ln/>
        </p:spPr>
        <p:txBody>
          <a:bodyPr wrap="square" lIns="0" tIns="0" rIns="0" bIns="0" rtlCol="0" anchor="t"/>
          <a:lstStyle/>
          <a:p>
            <a:pPr>
              <a:lnSpc>
                <a:spcPct val="120000"/>
              </a:lnSpc>
              <a:spcAft>
                <a:spcPts val="1200"/>
              </a:spcAft>
            </a:pPr>
            <a:r>
              <a:rPr lang="en-US" sz="2200" dirty="0">
                <a:solidFill>
                  <a:srgbClr val="000000"/>
                </a:solidFill>
                <a:latin typeface="Roboto Light" pitchFamily="34" charset="0"/>
                <a:ea typeface="Roboto Light" pitchFamily="34" charset="-122"/>
              </a:rPr>
              <a:t>Explore the exciting world</a:t>
            </a:r>
            <a:br>
              <a:rPr lang="en-US" sz="2200" dirty="0">
                <a:solidFill>
                  <a:srgbClr val="000000"/>
                </a:solidFill>
                <a:latin typeface="Roboto Light" pitchFamily="34" charset="0"/>
                <a:ea typeface="Roboto Light" pitchFamily="34" charset="-122"/>
              </a:rPr>
            </a:br>
            <a:r>
              <a:rPr lang="en-US" sz="2200" dirty="0">
                <a:solidFill>
                  <a:srgbClr val="000000"/>
                </a:solidFill>
                <a:latin typeface="Roboto Light" pitchFamily="34" charset="0"/>
                <a:ea typeface="Roboto Light" pitchFamily="34" charset="-122"/>
              </a:rPr>
              <a:t>of eLearning together with our </a:t>
            </a:r>
            <a:br>
              <a:rPr lang="en-US" sz="2200" dirty="0">
                <a:solidFill>
                  <a:srgbClr val="000000"/>
                </a:solidFill>
                <a:latin typeface="Roboto Light" pitchFamily="34" charset="0"/>
                <a:ea typeface="Roboto Light" pitchFamily="34" charset="-122"/>
              </a:rPr>
            </a:br>
            <a:r>
              <a:rPr lang="en-US" sz="2200" dirty="0">
                <a:solidFill>
                  <a:srgbClr val="000000"/>
                </a:solidFill>
                <a:latin typeface="Roboto Light" pitchFamily="34" charset="0"/>
                <a:ea typeface="Roboto Light" pitchFamily="34" charset="-122"/>
              </a:rPr>
              <a:t>helpful articles and how-</a:t>
            </a:r>
            <a:r>
              <a:rPr lang="en-US" sz="2200" dirty="0" err="1">
                <a:solidFill>
                  <a:srgbClr val="000000"/>
                </a:solidFill>
                <a:latin typeface="Roboto Light" pitchFamily="34" charset="0"/>
                <a:ea typeface="Roboto Light" pitchFamily="34" charset="-122"/>
              </a:rPr>
              <a:t>tos</a:t>
            </a:r>
            <a:r>
              <a:rPr lang="en-US" sz="2200" dirty="0">
                <a:solidFill>
                  <a:srgbClr val="000000"/>
                </a:solidFill>
                <a:latin typeface="Roboto Light" pitchFamily="34" charset="0"/>
                <a:ea typeface="Roboto Light" pitchFamily="34" charset="-122"/>
              </a:rPr>
              <a:t>.</a:t>
            </a:r>
          </a:p>
        </p:txBody>
      </p:sp>
      <p:sp>
        <p:nvSpPr>
          <p:cNvPr id="25" name="Text 1">
            <a:extLst>
              <a:ext uri="{FF2B5EF4-FFF2-40B4-BE49-F238E27FC236}">
                <a16:creationId xmlns:a16="http://schemas.microsoft.com/office/drawing/2014/main" id="{F940DBEB-1302-8B67-9691-4BA049813326}"/>
              </a:ext>
            </a:extLst>
          </p:cNvPr>
          <p:cNvSpPr/>
          <p:nvPr/>
        </p:nvSpPr>
        <p:spPr>
          <a:xfrm>
            <a:off x="12796135" y="4117559"/>
            <a:ext cx="4427563" cy="544382"/>
          </a:xfrm>
          <a:prstGeom prst="rect">
            <a:avLst/>
          </a:prstGeom>
          <a:noFill/>
          <a:ln/>
        </p:spPr>
        <p:txBody>
          <a:bodyPr wrap="square" lIns="0" tIns="0" rIns="0" bIns="0" rtlCol="0" anchor="t"/>
          <a:lstStyle/>
          <a:p>
            <a:pPr>
              <a:lnSpc>
                <a:spcPct val="120000"/>
              </a:lnSpc>
              <a:spcAft>
                <a:spcPts val="1200"/>
              </a:spcAft>
            </a:pPr>
            <a:r>
              <a:rPr lang="en-US" sz="2200" dirty="0">
                <a:latin typeface="Roboto Medium" panose="02000000000000000000" pitchFamily="2" charset="0"/>
                <a:ea typeface="Roboto Medium" panose="02000000000000000000" pitchFamily="2" charset="0"/>
                <a:hlinkClick r:id="rId7">
                  <a:extLst>
                    <a:ext uri="{A12FA001-AC4F-418D-AE19-62706E023703}">
                      <ahyp:hlinkClr xmlns:ahyp="http://schemas.microsoft.com/office/drawing/2018/hyperlinkcolor" val="tx"/>
                    </a:ext>
                  </a:extLst>
                </a:hlinkClick>
              </a:rPr>
              <a:t>Webinars</a:t>
            </a:r>
            <a:r>
              <a:rPr lang="en-US" sz="2200" dirty="0">
                <a:latin typeface="Roboto Medium" panose="02000000000000000000" pitchFamily="2" charset="0"/>
                <a:ea typeface="Roboto Medium" panose="02000000000000000000" pitchFamily="2" charset="0"/>
              </a:rPr>
              <a:t> →</a:t>
            </a:r>
            <a:endParaRPr lang="en-US" sz="2200" dirty="0">
              <a:latin typeface="Roboto Light" pitchFamily="34" charset="0"/>
              <a:ea typeface="Roboto Light" pitchFamily="34" charset="-122"/>
            </a:endParaRPr>
          </a:p>
        </p:txBody>
      </p:sp>
      <p:sp>
        <p:nvSpPr>
          <p:cNvPr id="26" name="Text 1">
            <a:extLst>
              <a:ext uri="{FF2B5EF4-FFF2-40B4-BE49-F238E27FC236}">
                <a16:creationId xmlns:a16="http://schemas.microsoft.com/office/drawing/2014/main" id="{3ABE3D4E-362A-CF60-B6B6-FA75ED28EDC3}"/>
              </a:ext>
            </a:extLst>
          </p:cNvPr>
          <p:cNvSpPr/>
          <p:nvPr/>
        </p:nvSpPr>
        <p:spPr>
          <a:xfrm>
            <a:off x="12796136" y="4828213"/>
            <a:ext cx="4427562" cy="1233930"/>
          </a:xfrm>
          <a:prstGeom prst="rect">
            <a:avLst/>
          </a:prstGeom>
          <a:noFill/>
          <a:ln/>
        </p:spPr>
        <p:txBody>
          <a:bodyPr wrap="square" lIns="0" tIns="0" rIns="0" bIns="0" rtlCol="0" anchor="t"/>
          <a:lstStyle/>
          <a:p>
            <a:pPr>
              <a:lnSpc>
                <a:spcPct val="120000"/>
              </a:lnSpc>
              <a:spcAft>
                <a:spcPts val="1200"/>
              </a:spcAft>
            </a:pPr>
            <a:r>
              <a:rPr lang="en-US" sz="2200" dirty="0">
                <a:solidFill>
                  <a:srgbClr val="000000"/>
                </a:solidFill>
                <a:latin typeface="Roboto Light" pitchFamily="34" charset="0"/>
                <a:ea typeface="Roboto Light" pitchFamily="34" charset="-122"/>
              </a:rPr>
              <a:t>Get eLearning tips </a:t>
            </a:r>
            <a:br>
              <a:rPr lang="en-US" sz="2200" dirty="0">
                <a:solidFill>
                  <a:srgbClr val="000000"/>
                </a:solidFill>
                <a:latin typeface="Roboto Light" pitchFamily="34" charset="0"/>
                <a:ea typeface="Roboto Light" pitchFamily="34" charset="-122"/>
              </a:rPr>
            </a:br>
            <a:r>
              <a:rPr lang="en-US" sz="2200" dirty="0">
                <a:solidFill>
                  <a:srgbClr val="000000"/>
                </a:solidFill>
                <a:latin typeface="Roboto Light" pitchFamily="34" charset="0"/>
                <a:ea typeface="Roboto Light" pitchFamily="34" charset="-122"/>
              </a:rPr>
              <a:t>and tricks from top-notch </a:t>
            </a:r>
            <a:br>
              <a:rPr lang="en-US" sz="2200" dirty="0">
                <a:solidFill>
                  <a:srgbClr val="000000"/>
                </a:solidFill>
                <a:latin typeface="Roboto Light" pitchFamily="34" charset="0"/>
                <a:ea typeface="Roboto Light" pitchFamily="34" charset="-122"/>
              </a:rPr>
            </a:br>
            <a:r>
              <a:rPr lang="en-US" sz="2200" dirty="0">
                <a:solidFill>
                  <a:srgbClr val="000000"/>
                </a:solidFill>
                <a:latin typeface="Roboto Light" pitchFamily="34" charset="0"/>
                <a:ea typeface="Roboto Light" pitchFamily="34" charset="-122"/>
              </a:rPr>
              <a:t>industry experts.</a:t>
            </a:r>
          </a:p>
        </p:txBody>
      </p:sp>
      <p:sp>
        <p:nvSpPr>
          <p:cNvPr id="27" name="Text 1">
            <a:extLst>
              <a:ext uri="{FF2B5EF4-FFF2-40B4-BE49-F238E27FC236}">
                <a16:creationId xmlns:a16="http://schemas.microsoft.com/office/drawing/2014/main" id="{B08F7733-8CD5-1977-3A8C-8E49B7DAE3C4}"/>
              </a:ext>
            </a:extLst>
          </p:cNvPr>
          <p:cNvSpPr/>
          <p:nvPr/>
        </p:nvSpPr>
        <p:spPr>
          <a:xfrm>
            <a:off x="7684489" y="6965690"/>
            <a:ext cx="4427563" cy="544382"/>
          </a:xfrm>
          <a:prstGeom prst="rect">
            <a:avLst/>
          </a:prstGeom>
          <a:noFill/>
          <a:ln/>
        </p:spPr>
        <p:txBody>
          <a:bodyPr wrap="square" lIns="0" tIns="0" rIns="0" bIns="0" rtlCol="0" anchor="t"/>
          <a:lstStyle/>
          <a:p>
            <a:pPr>
              <a:lnSpc>
                <a:spcPct val="120000"/>
              </a:lnSpc>
              <a:spcAft>
                <a:spcPts val="1200"/>
              </a:spcAft>
            </a:pPr>
            <a:r>
              <a:rPr lang="en-US" sz="2200" dirty="0">
                <a:latin typeface="Roboto Medium" panose="02000000000000000000" pitchFamily="2" charset="0"/>
                <a:ea typeface="Roboto Medium" panose="02000000000000000000" pitchFamily="2" charset="0"/>
                <a:hlinkClick r:id="rId8">
                  <a:extLst>
                    <a:ext uri="{A12FA001-AC4F-418D-AE19-62706E023703}">
                      <ahyp:hlinkClr xmlns:ahyp="http://schemas.microsoft.com/office/drawing/2018/hyperlinkcolor" val="tx"/>
                    </a:ext>
                  </a:extLst>
                </a:hlinkClick>
              </a:rPr>
              <a:t>Guides</a:t>
            </a:r>
            <a:r>
              <a:rPr lang="en-US" sz="2200" dirty="0">
                <a:latin typeface="Roboto Medium" panose="02000000000000000000" pitchFamily="2" charset="0"/>
                <a:ea typeface="Roboto Medium" panose="02000000000000000000" pitchFamily="2" charset="0"/>
              </a:rPr>
              <a:t> →</a:t>
            </a:r>
            <a:endParaRPr lang="en-US" sz="2200" dirty="0">
              <a:latin typeface="Roboto Light" pitchFamily="34" charset="0"/>
              <a:ea typeface="Roboto Light" pitchFamily="34" charset="-122"/>
            </a:endParaRPr>
          </a:p>
        </p:txBody>
      </p:sp>
      <p:sp>
        <p:nvSpPr>
          <p:cNvPr id="28" name="Text 1">
            <a:extLst>
              <a:ext uri="{FF2B5EF4-FFF2-40B4-BE49-F238E27FC236}">
                <a16:creationId xmlns:a16="http://schemas.microsoft.com/office/drawing/2014/main" id="{063CEBC6-A4D5-D030-F32D-EE704CF9B008}"/>
              </a:ext>
            </a:extLst>
          </p:cNvPr>
          <p:cNvSpPr/>
          <p:nvPr/>
        </p:nvSpPr>
        <p:spPr>
          <a:xfrm>
            <a:off x="7684490" y="7676344"/>
            <a:ext cx="4427562" cy="1233930"/>
          </a:xfrm>
          <a:prstGeom prst="rect">
            <a:avLst/>
          </a:prstGeom>
          <a:noFill/>
          <a:ln/>
        </p:spPr>
        <p:txBody>
          <a:bodyPr wrap="square" lIns="0" tIns="0" rIns="0" bIns="0" rtlCol="0" anchor="t"/>
          <a:lstStyle/>
          <a:p>
            <a:pPr>
              <a:lnSpc>
                <a:spcPct val="120000"/>
              </a:lnSpc>
              <a:spcAft>
                <a:spcPts val="1200"/>
              </a:spcAft>
            </a:pPr>
            <a:r>
              <a:rPr lang="en-US" sz="2200" dirty="0">
                <a:solidFill>
                  <a:srgbClr val="000000"/>
                </a:solidFill>
                <a:latin typeface="Roboto Light" pitchFamily="34" charset="0"/>
                <a:ea typeface="Roboto Light" pitchFamily="34" charset="-122"/>
              </a:rPr>
              <a:t>Get step-by-step directions </a:t>
            </a:r>
            <a:br>
              <a:rPr lang="en-US" sz="2200" dirty="0">
                <a:solidFill>
                  <a:srgbClr val="000000"/>
                </a:solidFill>
                <a:latin typeface="Roboto Light" pitchFamily="34" charset="0"/>
                <a:ea typeface="Roboto Light" pitchFamily="34" charset="-122"/>
              </a:rPr>
            </a:br>
            <a:r>
              <a:rPr lang="en-US" sz="2200" dirty="0">
                <a:solidFill>
                  <a:srgbClr val="000000"/>
                </a:solidFill>
                <a:latin typeface="Roboto Light" pitchFamily="34" charset="0"/>
                <a:ea typeface="Roboto Light" pitchFamily="34" charset="-122"/>
              </a:rPr>
              <a:t>on how to create and launch eLearning.</a:t>
            </a:r>
          </a:p>
        </p:txBody>
      </p:sp>
      <p:sp>
        <p:nvSpPr>
          <p:cNvPr id="29" name="Text 1">
            <a:extLst>
              <a:ext uri="{FF2B5EF4-FFF2-40B4-BE49-F238E27FC236}">
                <a16:creationId xmlns:a16="http://schemas.microsoft.com/office/drawing/2014/main" id="{41EBDABC-E736-6776-F2C6-3C73BECCDBCA}"/>
              </a:ext>
            </a:extLst>
          </p:cNvPr>
          <p:cNvSpPr/>
          <p:nvPr/>
        </p:nvSpPr>
        <p:spPr>
          <a:xfrm>
            <a:off x="12796135" y="6965690"/>
            <a:ext cx="4427563" cy="544382"/>
          </a:xfrm>
          <a:prstGeom prst="rect">
            <a:avLst/>
          </a:prstGeom>
          <a:noFill/>
          <a:ln/>
        </p:spPr>
        <p:txBody>
          <a:bodyPr wrap="square" lIns="0" tIns="0" rIns="0" bIns="0" rtlCol="0" anchor="t"/>
          <a:lstStyle/>
          <a:p>
            <a:pPr>
              <a:lnSpc>
                <a:spcPct val="120000"/>
              </a:lnSpc>
              <a:spcAft>
                <a:spcPts val="1200"/>
              </a:spcAft>
            </a:pPr>
            <a:r>
              <a:rPr lang="en-US" sz="2200" dirty="0">
                <a:latin typeface="Roboto Medium" panose="02000000000000000000" pitchFamily="2" charset="0"/>
                <a:ea typeface="Roboto Medium" panose="02000000000000000000" pitchFamily="2" charset="0"/>
                <a:hlinkClick r:id="rId9">
                  <a:extLst>
                    <a:ext uri="{A12FA001-AC4F-418D-AE19-62706E023703}">
                      <ahyp:hlinkClr xmlns:ahyp="http://schemas.microsoft.com/office/drawing/2018/hyperlinkcolor" val="tx"/>
                    </a:ext>
                  </a:extLst>
                </a:hlinkClick>
              </a:rPr>
              <a:t>YouTube</a:t>
            </a:r>
            <a:r>
              <a:rPr lang="en-US" sz="2200" dirty="0">
                <a:latin typeface="Roboto Medium" panose="02000000000000000000" pitchFamily="2" charset="0"/>
                <a:ea typeface="Roboto Medium" panose="02000000000000000000" pitchFamily="2" charset="0"/>
              </a:rPr>
              <a:t> →</a:t>
            </a:r>
            <a:endParaRPr lang="en-US" sz="2200" dirty="0">
              <a:latin typeface="Roboto Light" pitchFamily="34" charset="0"/>
              <a:ea typeface="Roboto Light" pitchFamily="34" charset="-122"/>
            </a:endParaRPr>
          </a:p>
        </p:txBody>
      </p:sp>
      <p:sp>
        <p:nvSpPr>
          <p:cNvPr id="30" name="Text 1">
            <a:extLst>
              <a:ext uri="{FF2B5EF4-FFF2-40B4-BE49-F238E27FC236}">
                <a16:creationId xmlns:a16="http://schemas.microsoft.com/office/drawing/2014/main" id="{3010C419-74A5-887C-EC49-15DCC8597E1E}"/>
              </a:ext>
            </a:extLst>
          </p:cNvPr>
          <p:cNvSpPr/>
          <p:nvPr/>
        </p:nvSpPr>
        <p:spPr>
          <a:xfrm>
            <a:off x="12796136" y="7676344"/>
            <a:ext cx="4427562" cy="1233930"/>
          </a:xfrm>
          <a:prstGeom prst="rect">
            <a:avLst/>
          </a:prstGeom>
          <a:noFill/>
          <a:ln/>
        </p:spPr>
        <p:txBody>
          <a:bodyPr wrap="square" lIns="0" tIns="0" rIns="0" bIns="0" rtlCol="0" anchor="t"/>
          <a:lstStyle/>
          <a:p>
            <a:pPr>
              <a:lnSpc>
                <a:spcPct val="120000"/>
              </a:lnSpc>
              <a:spcAft>
                <a:spcPts val="1200"/>
              </a:spcAft>
            </a:pPr>
            <a:r>
              <a:rPr lang="en-US" sz="2200" dirty="0">
                <a:solidFill>
                  <a:srgbClr val="000000"/>
                </a:solidFill>
                <a:latin typeface="Roboto Light" pitchFamily="34" charset="0"/>
                <a:ea typeface="Roboto Light" pitchFamily="34" charset="-122"/>
              </a:rPr>
              <a:t>Enjoy weekly eLearning </a:t>
            </a:r>
            <a:br>
              <a:rPr lang="en-US" sz="2200" dirty="0">
                <a:solidFill>
                  <a:srgbClr val="000000"/>
                </a:solidFill>
                <a:latin typeface="Roboto Light" pitchFamily="34" charset="0"/>
                <a:ea typeface="Roboto Light" pitchFamily="34" charset="-122"/>
              </a:rPr>
            </a:br>
            <a:r>
              <a:rPr lang="en-US" sz="2200" dirty="0">
                <a:solidFill>
                  <a:srgbClr val="000000"/>
                </a:solidFill>
                <a:latin typeface="Roboto Light" pitchFamily="34" charset="0"/>
                <a:ea typeface="Roboto Light" pitchFamily="34" charset="-122"/>
              </a:rPr>
              <a:t>videos and don’t forget </a:t>
            </a:r>
            <a:br>
              <a:rPr lang="en-US" sz="2200" dirty="0">
                <a:solidFill>
                  <a:srgbClr val="000000"/>
                </a:solidFill>
                <a:latin typeface="Roboto Light" pitchFamily="34" charset="0"/>
                <a:ea typeface="Roboto Light" pitchFamily="34" charset="-122"/>
              </a:rPr>
            </a:br>
            <a:r>
              <a:rPr lang="en-US" sz="2200" dirty="0">
                <a:solidFill>
                  <a:srgbClr val="000000"/>
                </a:solidFill>
                <a:latin typeface="Roboto Light" pitchFamily="34" charset="0"/>
                <a:ea typeface="Roboto Light" pitchFamily="34" charset="-122"/>
              </a:rPr>
              <a:t>to subscribe.</a:t>
            </a:r>
          </a:p>
        </p:txBody>
      </p:sp>
      <p:pic>
        <p:nvPicPr>
          <p:cNvPr id="4" name="Picture 3">
            <a:extLst>
              <a:ext uri="{FF2B5EF4-FFF2-40B4-BE49-F238E27FC236}">
                <a16:creationId xmlns:a16="http://schemas.microsoft.com/office/drawing/2014/main" id="{049259CB-4FD2-307E-7738-F4AA525DCE44}"/>
              </a:ext>
            </a:extLst>
          </p:cNvPr>
          <p:cNvPicPr>
            <a:picLocks noChangeAspect="1"/>
          </p:cNvPicPr>
          <p:nvPr/>
        </p:nvPicPr>
        <p:blipFill>
          <a:blip r:embed="rId10"/>
          <a:stretch>
            <a:fillRect/>
          </a:stretch>
        </p:blipFill>
        <p:spPr>
          <a:xfrm>
            <a:off x="5841046" y="8047597"/>
            <a:ext cx="1147564" cy="1147564"/>
          </a:xfrm>
          <a:prstGeom prst="rect">
            <a:avLst/>
          </a:prstGeom>
        </p:spPr>
      </p:pic>
      <p:pic>
        <p:nvPicPr>
          <p:cNvPr id="36" name="Picture 35" descr="A black background with a black square&#10;&#10;Description automatically generated with medium confidence">
            <a:extLst>
              <a:ext uri="{FF2B5EF4-FFF2-40B4-BE49-F238E27FC236}">
                <a16:creationId xmlns:a16="http://schemas.microsoft.com/office/drawing/2014/main" id="{706C9139-93C4-AA6D-DA22-BA518761D937}"/>
              </a:ext>
            </a:extLst>
          </p:cNvPr>
          <p:cNvPicPr>
            <a:picLocks noChangeAspect="1"/>
          </p:cNvPicPr>
          <p:nvPr/>
        </p:nvPicPr>
        <p:blipFill>
          <a:blip r:embed="rId11"/>
          <a:stretch>
            <a:fillRect/>
          </a:stretch>
        </p:blipFill>
        <p:spPr>
          <a:xfrm>
            <a:off x="11303394" y="3969220"/>
            <a:ext cx="863600" cy="863600"/>
          </a:xfrm>
          <a:prstGeom prst="rect">
            <a:avLst/>
          </a:prstGeom>
        </p:spPr>
      </p:pic>
      <p:pic>
        <p:nvPicPr>
          <p:cNvPr id="38" name="Picture 37" descr="A black background with a black square&#10;&#10;Description automatically generated with medium confidence">
            <a:extLst>
              <a:ext uri="{FF2B5EF4-FFF2-40B4-BE49-F238E27FC236}">
                <a16:creationId xmlns:a16="http://schemas.microsoft.com/office/drawing/2014/main" id="{371D4F65-B555-3AA6-5367-2885A8D6E16E}"/>
              </a:ext>
            </a:extLst>
          </p:cNvPr>
          <p:cNvPicPr>
            <a:picLocks noChangeAspect="1"/>
          </p:cNvPicPr>
          <p:nvPr/>
        </p:nvPicPr>
        <p:blipFill>
          <a:blip r:embed="rId12"/>
          <a:stretch>
            <a:fillRect/>
          </a:stretch>
        </p:blipFill>
        <p:spPr>
          <a:xfrm>
            <a:off x="11316094" y="6905001"/>
            <a:ext cx="850900" cy="850900"/>
          </a:xfrm>
          <a:prstGeom prst="rect">
            <a:avLst/>
          </a:prstGeom>
        </p:spPr>
      </p:pic>
      <p:pic>
        <p:nvPicPr>
          <p:cNvPr id="40" name="Picture 39" descr="A black background with a black square&#10;&#10;Description automatically generated with medium confidence">
            <a:extLst>
              <a:ext uri="{FF2B5EF4-FFF2-40B4-BE49-F238E27FC236}">
                <a16:creationId xmlns:a16="http://schemas.microsoft.com/office/drawing/2014/main" id="{BA4BC542-B4BA-CCEB-B576-84F2EF8EC2B9}"/>
              </a:ext>
            </a:extLst>
          </p:cNvPr>
          <p:cNvPicPr>
            <a:picLocks noChangeAspect="1"/>
          </p:cNvPicPr>
          <p:nvPr/>
        </p:nvPicPr>
        <p:blipFill>
          <a:blip r:embed="rId13"/>
          <a:stretch>
            <a:fillRect/>
          </a:stretch>
        </p:blipFill>
        <p:spPr>
          <a:xfrm>
            <a:off x="16389640" y="3939213"/>
            <a:ext cx="889000" cy="889000"/>
          </a:xfrm>
          <a:prstGeom prst="rect">
            <a:avLst/>
          </a:prstGeom>
        </p:spPr>
      </p:pic>
      <p:pic>
        <p:nvPicPr>
          <p:cNvPr id="42" name="Picture 41" descr="A black background with a black square&#10;&#10;Description automatically generated with medium confidence">
            <a:extLst>
              <a:ext uri="{FF2B5EF4-FFF2-40B4-BE49-F238E27FC236}">
                <a16:creationId xmlns:a16="http://schemas.microsoft.com/office/drawing/2014/main" id="{EB9C4FD6-F725-92C0-D964-78690FC12510}"/>
              </a:ext>
            </a:extLst>
          </p:cNvPr>
          <p:cNvPicPr>
            <a:picLocks noChangeAspect="1"/>
          </p:cNvPicPr>
          <p:nvPr/>
        </p:nvPicPr>
        <p:blipFill>
          <a:blip r:embed="rId14"/>
          <a:stretch>
            <a:fillRect/>
          </a:stretch>
        </p:blipFill>
        <p:spPr>
          <a:xfrm>
            <a:off x="16389640" y="6905001"/>
            <a:ext cx="889000" cy="889000"/>
          </a:xfrm>
          <a:prstGeom prst="rect">
            <a:avLst/>
          </a:prstGeom>
        </p:spPr>
      </p:pic>
    </p:spTree>
    <p:extLst>
      <p:ext uri="{BB962C8B-B14F-4D97-AF65-F5344CB8AC3E}">
        <p14:creationId xmlns:p14="http://schemas.microsoft.com/office/powerpoint/2010/main" val="1479328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852</Words>
  <Application>Microsoft Office PowerPoint</Application>
  <PresentationFormat>Custom</PresentationFormat>
  <Paragraphs>67</Paragraphs>
  <Slides>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Calibri</vt:lpstr>
      <vt:lpstr>Roboto Bold</vt:lpstr>
      <vt:lpstr>Roboto Light</vt:lpstr>
      <vt:lpstr>Roboto Light Italic</vt:lpstr>
      <vt:lpstr>Roboto Medium</vt:lpstr>
      <vt:lpstr>Roboto Regular</vt:lpstr>
      <vt:lpstr>Roboto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2026-07-13T14:53:35Z</dcterms:created>
  <dcterms:modified xsi:type="dcterms:W3CDTF">2026-07-14T13:03:21Z</dcterms:modified>
</cp:coreProperties>
</file>