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heme/themeOverride1.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heme/themeOverride2.xml" ContentType="application/vnd.openxmlformats-officedocument.themeOverr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00"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custDataLst>
    <p:tags r:id="rId1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8F29"/>
    <a:srgbClr val="6AB935"/>
    <a:srgbClr val="7CBF33"/>
    <a:srgbClr val="D7F29C"/>
    <a:srgbClr val="0294EE"/>
    <a:srgbClr val="6DD9FF"/>
    <a:srgbClr val="FFFFFF"/>
    <a:srgbClr val="646464"/>
    <a:srgbClr val="007FDE"/>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3DBFBB4-3CF6-4EE2-8C66-96CD101BCBC8}" type="datetimeFigureOut">
              <a:rPr lang="ru-RU" smtClean="0"/>
              <a:t>20.07.2020</a:t>
            </a:fld>
            <a:endParaRPr lang="ru-R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795FA4-A1E6-4666-BD10-17CA8374E17C}" type="slidenum">
              <a:rPr lang="ru-RU" smtClean="0"/>
              <a:t>‹#›</a:t>
            </a:fld>
            <a:endParaRPr lang="ru-RU"/>
          </a:p>
        </p:txBody>
      </p:sp>
    </p:spTree>
    <p:extLst>
      <p:ext uri="{BB962C8B-B14F-4D97-AF65-F5344CB8AC3E}">
        <p14:creationId xmlns:p14="http://schemas.microsoft.com/office/powerpoint/2010/main" val="38291517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1</a:t>
            </a:fld>
            <a:endParaRPr lang="ru-RU"/>
          </a:p>
        </p:txBody>
      </p:sp>
    </p:spTree>
    <p:extLst>
      <p:ext uri="{BB962C8B-B14F-4D97-AF65-F5344CB8AC3E}">
        <p14:creationId xmlns:p14="http://schemas.microsoft.com/office/powerpoint/2010/main" val="36055189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10</a:t>
            </a:fld>
            <a:endParaRPr lang="ru-RU"/>
          </a:p>
        </p:txBody>
      </p:sp>
    </p:spTree>
    <p:extLst>
      <p:ext uri="{BB962C8B-B14F-4D97-AF65-F5344CB8AC3E}">
        <p14:creationId xmlns:p14="http://schemas.microsoft.com/office/powerpoint/2010/main" val="399283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2</a:t>
            </a:fld>
            <a:endParaRPr lang="ru-RU"/>
          </a:p>
        </p:txBody>
      </p:sp>
    </p:spTree>
    <p:extLst>
      <p:ext uri="{BB962C8B-B14F-4D97-AF65-F5344CB8AC3E}">
        <p14:creationId xmlns:p14="http://schemas.microsoft.com/office/powerpoint/2010/main" val="2508547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3</a:t>
            </a:fld>
            <a:endParaRPr lang="ru-RU"/>
          </a:p>
        </p:txBody>
      </p:sp>
    </p:spTree>
    <p:extLst>
      <p:ext uri="{BB962C8B-B14F-4D97-AF65-F5344CB8AC3E}">
        <p14:creationId xmlns:p14="http://schemas.microsoft.com/office/powerpoint/2010/main" val="2151774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4</a:t>
            </a:fld>
            <a:endParaRPr lang="ru-RU"/>
          </a:p>
        </p:txBody>
      </p:sp>
    </p:spTree>
    <p:extLst>
      <p:ext uri="{BB962C8B-B14F-4D97-AF65-F5344CB8AC3E}">
        <p14:creationId xmlns:p14="http://schemas.microsoft.com/office/powerpoint/2010/main" val="1000069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5</a:t>
            </a:fld>
            <a:endParaRPr lang="ru-RU"/>
          </a:p>
        </p:txBody>
      </p:sp>
    </p:spTree>
    <p:extLst>
      <p:ext uri="{BB962C8B-B14F-4D97-AF65-F5344CB8AC3E}">
        <p14:creationId xmlns:p14="http://schemas.microsoft.com/office/powerpoint/2010/main" val="2607837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6</a:t>
            </a:fld>
            <a:endParaRPr lang="ru-RU"/>
          </a:p>
        </p:txBody>
      </p:sp>
    </p:spTree>
    <p:extLst>
      <p:ext uri="{BB962C8B-B14F-4D97-AF65-F5344CB8AC3E}">
        <p14:creationId xmlns:p14="http://schemas.microsoft.com/office/powerpoint/2010/main" val="3041339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D7795FA4-A1E6-4666-BD10-17CA8374E17C}" type="slidenum">
              <a:rPr lang="ru-RU" smtClean="0"/>
              <a:t>7</a:t>
            </a:fld>
            <a:endParaRPr lang="ru-RU"/>
          </a:p>
        </p:txBody>
      </p:sp>
    </p:spTree>
    <p:extLst>
      <p:ext uri="{BB962C8B-B14F-4D97-AF65-F5344CB8AC3E}">
        <p14:creationId xmlns:p14="http://schemas.microsoft.com/office/powerpoint/2010/main" val="8221117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8</a:t>
            </a:fld>
            <a:endParaRPr lang="ru-RU"/>
          </a:p>
        </p:txBody>
      </p:sp>
    </p:spTree>
    <p:extLst>
      <p:ext uri="{BB962C8B-B14F-4D97-AF65-F5344CB8AC3E}">
        <p14:creationId xmlns:p14="http://schemas.microsoft.com/office/powerpoint/2010/main" val="39081657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D7795FA4-A1E6-4666-BD10-17CA8374E17C}" type="slidenum">
              <a:rPr lang="ru-RU" smtClean="0"/>
              <a:t>9</a:t>
            </a:fld>
            <a:endParaRPr lang="ru-RU"/>
          </a:p>
        </p:txBody>
      </p:sp>
    </p:spTree>
    <p:extLst>
      <p:ext uri="{BB962C8B-B14F-4D97-AF65-F5344CB8AC3E}">
        <p14:creationId xmlns:p14="http://schemas.microsoft.com/office/powerpoint/2010/main" val="13478452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8803344-637F-486D-897F-A8830ECDF3FC}"/>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endParaRPr lang="en-US"/>
          </a:p>
        </p:txBody>
      </p:sp>
      <p:sp>
        <p:nvSpPr>
          <p:cNvPr id="3" name="Подзаголовок 2">
            <a:extLst>
              <a:ext uri="{FF2B5EF4-FFF2-40B4-BE49-F238E27FC236}">
                <a16:creationId xmlns:a16="http://schemas.microsoft.com/office/drawing/2014/main" id="{9314C95E-F629-4C4C-83D5-647691928386}"/>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endParaRPr lang="en-US"/>
          </a:p>
        </p:txBody>
      </p:sp>
      <p:sp>
        <p:nvSpPr>
          <p:cNvPr id="4" name="Дата 3">
            <a:extLst>
              <a:ext uri="{FF2B5EF4-FFF2-40B4-BE49-F238E27FC236}">
                <a16:creationId xmlns:a16="http://schemas.microsoft.com/office/drawing/2014/main" id="{2FE5BDE9-0DE3-41DC-9B80-134E81067EF1}"/>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37F73622-1331-48BB-83C9-8630A3004DC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A290304-6D0F-403D-B947-5A959228BB34}"/>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25267685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2ACE26F-9D82-4AEE-A278-B78E73FD2D52}"/>
              </a:ext>
            </a:extLst>
          </p:cNvPr>
          <p:cNvSpPr>
            <a:spLocks noGrp="1"/>
          </p:cNvSpPr>
          <p:nvPr>
            <p:ph type="title"/>
          </p:nvPr>
        </p:nvSpPr>
        <p:spPr/>
        <p:txBody>
          <a:bodyPr/>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2BCD92EE-50D5-451B-8E5B-B9784324F852}"/>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0B3993F9-FC6D-4C34-A151-838506538597}"/>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F2E3783B-891B-437F-B82D-8F3F2BC85E1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94C7C934-E150-4539-9210-A89F27C51616}"/>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13560652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BDCB2647-F2D5-496F-A369-70DABF999E4C}"/>
              </a:ext>
            </a:extLst>
          </p:cNvPr>
          <p:cNvSpPr>
            <a:spLocks noGrp="1"/>
          </p:cNvSpPr>
          <p:nvPr>
            <p:ph type="title" orient="vert"/>
          </p:nvPr>
        </p:nvSpPr>
        <p:spPr>
          <a:xfrm>
            <a:off x="6543675" y="365125"/>
            <a:ext cx="1971675" cy="5811838"/>
          </a:xfrm>
        </p:spPr>
        <p:txBody>
          <a:bodyPr vert="eaVert"/>
          <a:lstStyle/>
          <a:p>
            <a:r>
              <a:rPr lang="ru-RU"/>
              <a:t>Образец заголовка</a:t>
            </a:r>
            <a:endParaRPr lang="en-US"/>
          </a:p>
        </p:txBody>
      </p:sp>
      <p:sp>
        <p:nvSpPr>
          <p:cNvPr id="3" name="Вертикальный текст 2">
            <a:extLst>
              <a:ext uri="{FF2B5EF4-FFF2-40B4-BE49-F238E27FC236}">
                <a16:creationId xmlns:a16="http://schemas.microsoft.com/office/drawing/2014/main" id="{267D9491-EA8B-4043-BBD8-95C4A62BD48D}"/>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499DFF5B-DD5B-40E3-8190-AF91913A3DE8}"/>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CE6804FA-7964-48FD-A843-B77FDDD329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2789371-D4C1-48EB-80F0-C94CCB8976D3}"/>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2939240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CDF417-9A0F-4919-868B-DCD57A44B080}"/>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0F7D3FDA-0AAD-4FBE-AD13-4D8526AFD4CD}"/>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580C5205-F6A4-4A4F-8276-07E4C38602D0}"/>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358FD889-692F-4DD0-83DF-78ED4EF1DBF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1BCCC78-DDF2-4025-B25B-925648C6C887}"/>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3447381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9856203-65B0-4A0D-8BFB-9B8B9B3351F2}"/>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endParaRPr lang="en-US"/>
          </a:p>
        </p:txBody>
      </p:sp>
      <p:sp>
        <p:nvSpPr>
          <p:cNvPr id="3" name="Текст 2">
            <a:extLst>
              <a:ext uri="{FF2B5EF4-FFF2-40B4-BE49-F238E27FC236}">
                <a16:creationId xmlns:a16="http://schemas.microsoft.com/office/drawing/2014/main" id="{7A2388D5-58BE-4298-9067-8977A3ABFAE1}"/>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A282D9D-D0AA-4D12-AADE-05130F8792B1}"/>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BE569130-1BDD-4012-873D-752BAE2DFDA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25412C4-55DE-4F0A-8A37-B53E2FE62F4F}"/>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2029253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2247540-5F93-4395-BE9B-E3499EE123C2}"/>
              </a:ext>
            </a:extLst>
          </p:cNvPr>
          <p:cNvSpPr>
            <a:spLocks noGrp="1"/>
          </p:cNvSpPr>
          <p:nvPr>
            <p:ph type="title"/>
          </p:nvPr>
        </p:nvSpPr>
        <p:spPr/>
        <p:txBody>
          <a:bodyPr/>
          <a:lstStyle/>
          <a:p>
            <a:r>
              <a:rPr lang="ru-RU"/>
              <a:t>Образец заголовка</a:t>
            </a:r>
            <a:endParaRPr lang="en-US"/>
          </a:p>
        </p:txBody>
      </p:sp>
      <p:sp>
        <p:nvSpPr>
          <p:cNvPr id="3" name="Объект 2">
            <a:extLst>
              <a:ext uri="{FF2B5EF4-FFF2-40B4-BE49-F238E27FC236}">
                <a16:creationId xmlns:a16="http://schemas.microsoft.com/office/drawing/2014/main" id="{F72621A2-2A9D-4B88-84CB-694E4E1A2C21}"/>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a:extLst>
              <a:ext uri="{FF2B5EF4-FFF2-40B4-BE49-F238E27FC236}">
                <a16:creationId xmlns:a16="http://schemas.microsoft.com/office/drawing/2014/main" id="{12BD37D3-D75A-47D1-8CE9-2F07AC27F93B}"/>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a:extLst>
              <a:ext uri="{FF2B5EF4-FFF2-40B4-BE49-F238E27FC236}">
                <a16:creationId xmlns:a16="http://schemas.microsoft.com/office/drawing/2014/main" id="{4C9E00D7-BD47-4A3B-AB90-81B86F3BF2D4}"/>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6" name="Нижний колонтитул 5">
            <a:extLst>
              <a:ext uri="{FF2B5EF4-FFF2-40B4-BE49-F238E27FC236}">
                <a16:creationId xmlns:a16="http://schemas.microsoft.com/office/drawing/2014/main" id="{CCED413D-B58D-487D-9A8D-ABD8523316A2}"/>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1EE64BBF-C458-467A-B9FF-651602A49D7F}"/>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3477219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ECEA3F1-625E-4B1B-BB59-C8EF46D48510}"/>
              </a:ext>
            </a:extLst>
          </p:cNvPr>
          <p:cNvSpPr>
            <a:spLocks noGrp="1"/>
          </p:cNvSpPr>
          <p:nvPr>
            <p:ph type="title"/>
          </p:nvPr>
        </p:nvSpPr>
        <p:spPr>
          <a:xfrm>
            <a:off x="629841" y="365126"/>
            <a:ext cx="7886700" cy="1325563"/>
          </a:xfrm>
        </p:spPr>
        <p:txBody>
          <a:bodyPr/>
          <a:lstStyle/>
          <a:p>
            <a:r>
              <a:rPr lang="ru-RU"/>
              <a:t>Образец заголовка</a:t>
            </a:r>
            <a:endParaRPr lang="en-US"/>
          </a:p>
        </p:txBody>
      </p:sp>
      <p:sp>
        <p:nvSpPr>
          <p:cNvPr id="3" name="Текст 2">
            <a:extLst>
              <a:ext uri="{FF2B5EF4-FFF2-40B4-BE49-F238E27FC236}">
                <a16:creationId xmlns:a16="http://schemas.microsoft.com/office/drawing/2014/main" id="{5905C145-342C-4E5D-9BF8-71D3629A16CE}"/>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id="{ABCE0AAC-D22A-4CBD-B8E4-D77E0DA41683}"/>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a:extLst>
              <a:ext uri="{FF2B5EF4-FFF2-40B4-BE49-F238E27FC236}">
                <a16:creationId xmlns:a16="http://schemas.microsoft.com/office/drawing/2014/main" id="{D07A2539-80E3-4DFA-A91C-8B8D1C722B25}"/>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id="{B7C59138-939C-49C6-BB89-7FBD8D46695E}"/>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a:extLst>
              <a:ext uri="{FF2B5EF4-FFF2-40B4-BE49-F238E27FC236}">
                <a16:creationId xmlns:a16="http://schemas.microsoft.com/office/drawing/2014/main" id="{A3ECD44F-F2DA-4975-84C3-C86021A7477D}"/>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8" name="Нижний колонтитул 7">
            <a:extLst>
              <a:ext uri="{FF2B5EF4-FFF2-40B4-BE49-F238E27FC236}">
                <a16:creationId xmlns:a16="http://schemas.microsoft.com/office/drawing/2014/main" id="{49144607-AB4F-4941-B706-CD225AD45F96}"/>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7C7FEED-FC91-470F-8326-FDBEEA8051AA}"/>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4557009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F07196-A5A3-4E52-9739-32D93159E40F}"/>
              </a:ext>
            </a:extLst>
          </p:cNvPr>
          <p:cNvSpPr>
            <a:spLocks noGrp="1"/>
          </p:cNvSpPr>
          <p:nvPr>
            <p:ph type="title"/>
          </p:nvPr>
        </p:nvSpPr>
        <p:spPr/>
        <p:txBody>
          <a:bodyPr/>
          <a:lstStyle/>
          <a:p>
            <a:r>
              <a:rPr lang="ru-RU"/>
              <a:t>Образец заголовка</a:t>
            </a:r>
            <a:endParaRPr lang="en-US"/>
          </a:p>
        </p:txBody>
      </p:sp>
      <p:sp>
        <p:nvSpPr>
          <p:cNvPr id="3" name="Дата 2">
            <a:extLst>
              <a:ext uri="{FF2B5EF4-FFF2-40B4-BE49-F238E27FC236}">
                <a16:creationId xmlns:a16="http://schemas.microsoft.com/office/drawing/2014/main" id="{53B21593-0B39-4062-BA46-1518D10283CB}"/>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4" name="Нижний колонтитул 3">
            <a:extLst>
              <a:ext uri="{FF2B5EF4-FFF2-40B4-BE49-F238E27FC236}">
                <a16:creationId xmlns:a16="http://schemas.microsoft.com/office/drawing/2014/main" id="{4C9C628B-8545-489D-BFFE-44A009C8FB6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ED9919E-859D-4102-AB46-1C9D3A9FE46F}"/>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2718702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979F9704-3837-46F1-BC1C-476E32316004}"/>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3" name="Нижний колонтитул 2">
            <a:extLst>
              <a:ext uri="{FF2B5EF4-FFF2-40B4-BE49-F238E27FC236}">
                <a16:creationId xmlns:a16="http://schemas.microsoft.com/office/drawing/2014/main" id="{6105F590-13AB-48EB-93A2-240174357BA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50F1B53-AAAB-421C-81EE-A45E3B8B0DAA}"/>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1207368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552471-4B2F-4B64-A034-F9FEEFE92F24}"/>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endParaRPr lang="en-US"/>
          </a:p>
        </p:txBody>
      </p:sp>
      <p:sp>
        <p:nvSpPr>
          <p:cNvPr id="3" name="Объект 2">
            <a:extLst>
              <a:ext uri="{FF2B5EF4-FFF2-40B4-BE49-F238E27FC236}">
                <a16:creationId xmlns:a16="http://schemas.microsoft.com/office/drawing/2014/main" id="{B08BCE4A-26F7-4469-A447-C66CD5B07C2F}"/>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a:extLst>
              <a:ext uri="{FF2B5EF4-FFF2-40B4-BE49-F238E27FC236}">
                <a16:creationId xmlns:a16="http://schemas.microsoft.com/office/drawing/2014/main" id="{0DEB4757-FF8A-43DF-85A8-E26883A1FB41}"/>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26BC19D4-429E-414B-9FB7-E80405B840DE}"/>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6" name="Нижний колонтитул 5">
            <a:extLst>
              <a:ext uri="{FF2B5EF4-FFF2-40B4-BE49-F238E27FC236}">
                <a16:creationId xmlns:a16="http://schemas.microsoft.com/office/drawing/2014/main" id="{09DEA3DA-300A-4205-8F88-315958CB9C8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B7D267B-5995-48EE-A4BB-8B5996729D36}"/>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32550285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7B8C4CD-D8E2-4440-B95B-9853600C656A}"/>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endParaRPr lang="en-US"/>
          </a:p>
        </p:txBody>
      </p:sp>
      <p:sp>
        <p:nvSpPr>
          <p:cNvPr id="3" name="Рисунок 2">
            <a:extLst>
              <a:ext uri="{FF2B5EF4-FFF2-40B4-BE49-F238E27FC236}">
                <a16:creationId xmlns:a16="http://schemas.microsoft.com/office/drawing/2014/main" id="{15F0CA1B-B1FF-4837-8856-AF31AF67D334}"/>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Текст 3">
            <a:extLst>
              <a:ext uri="{FF2B5EF4-FFF2-40B4-BE49-F238E27FC236}">
                <a16:creationId xmlns:a16="http://schemas.microsoft.com/office/drawing/2014/main" id="{B7BE9B51-6F71-4E91-AF1F-D980643AFC69}"/>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6596B38D-0995-41E0-9E99-88EFBF3B5BA1}"/>
              </a:ext>
            </a:extLst>
          </p:cNvPr>
          <p:cNvSpPr>
            <a:spLocks noGrp="1"/>
          </p:cNvSpPr>
          <p:nvPr>
            <p:ph type="dt" sz="half" idx="10"/>
          </p:nvPr>
        </p:nvSpPr>
        <p:spPr/>
        <p:txBody>
          <a:bodyPr/>
          <a:lstStyle/>
          <a:p>
            <a:fld id="{61260E36-509D-4C61-AECD-97824DE5C18E}" type="datetimeFigureOut">
              <a:rPr lang="ru-RU" smtClean="0"/>
              <a:t>20.07.2020</a:t>
            </a:fld>
            <a:endParaRPr lang="ru-RU"/>
          </a:p>
        </p:txBody>
      </p:sp>
      <p:sp>
        <p:nvSpPr>
          <p:cNvPr id="6" name="Нижний колонтитул 5">
            <a:extLst>
              <a:ext uri="{FF2B5EF4-FFF2-40B4-BE49-F238E27FC236}">
                <a16:creationId xmlns:a16="http://schemas.microsoft.com/office/drawing/2014/main" id="{4D532226-9E6F-4F33-AD09-FEBD299AAE6B}"/>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12874BE-1800-4079-9859-F2C75AB85889}"/>
              </a:ext>
            </a:extLst>
          </p:cNvPr>
          <p:cNvSpPr>
            <a:spLocks noGrp="1"/>
          </p:cNvSpPr>
          <p:nvPr>
            <p:ph type="sldNum" sz="quarter" idx="12"/>
          </p:nvPr>
        </p:nvSpPr>
        <p:spPr/>
        <p:txBody>
          <a:bodyPr/>
          <a:lstStyle/>
          <a:p>
            <a:fld id="{F40353E3-10DD-4595-9CC4-FA739DCD18AE}" type="slidenum">
              <a:rPr lang="ru-RU" smtClean="0"/>
              <a:t>‹#›</a:t>
            </a:fld>
            <a:endParaRPr lang="ru-RU"/>
          </a:p>
        </p:txBody>
      </p:sp>
    </p:spTree>
    <p:extLst>
      <p:ext uri="{BB962C8B-B14F-4D97-AF65-F5344CB8AC3E}">
        <p14:creationId xmlns:p14="http://schemas.microsoft.com/office/powerpoint/2010/main" val="1305347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887A38-E76A-4E91-BE81-BAC9ABD9051D}"/>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a:extLst>
              <a:ext uri="{FF2B5EF4-FFF2-40B4-BE49-F238E27FC236}">
                <a16:creationId xmlns:a16="http://schemas.microsoft.com/office/drawing/2014/main" id="{A22E862C-CEE0-438F-9E85-64B760D9247C}"/>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a:extLst>
              <a:ext uri="{FF2B5EF4-FFF2-40B4-BE49-F238E27FC236}">
                <a16:creationId xmlns:a16="http://schemas.microsoft.com/office/drawing/2014/main" id="{E1B63EB8-B8EC-4F60-A9C7-7058908297E0}"/>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1260E36-509D-4C61-AECD-97824DE5C18E}" type="datetimeFigureOut">
              <a:rPr lang="ru-RU" smtClean="0"/>
              <a:t>20.07.2020</a:t>
            </a:fld>
            <a:endParaRPr lang="ru-RU"/>
          </a:p>
        </p:txBody>
      </p:sp>
      <p:sp>
        <p:nvSpPr>
          <p:cNvPr id="5" name="Нижний колонтитул 4">
            <a:extLst>
              <a:ext uri="{FF2B5EF4-FFF2-40B4-BE49-F238E27FC236}">
                <a16:creationId xmlns:a16="http://schemas.microsoft.com/office/drawing/2014/main" id="{890D72A8-BB30-4545-8499-320E31C9F4A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4A267140-3522-4B90-9E70-B2F2415BEAF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40353E3-10DD-4595-9CC4-FA739DCD18AE}" type="slidenum">
              <a:rPr lang="ru-RU" smtClean="0"/>
              <a:t>‹#›</a:t>
            </a:fld>
            <a:endParaRPr lang="ru-RU"/>
          </a:p>
        </p:txBody>
      </p:sp>
    </p:spTree>
    <p:extLst>
      <p:ext uri="{BB962C8B-B14F-4D97-AF65-F5344CB8AC3E}">
        <p14:creationId xmlns:p14="http://schemas.microsoft.com/office/powerpoint/2010/main" val="4111326803"/>
      </p:ext>
    </p:extLst>
  </p:cSld>
  <p:clrMap bg1="lt1" tx1="dk1" bg2="lt2" tx2="dk2" accent1="accent1" accent2="accent2" accent3="accent3" accent4="accent4" accent5="accent5" accent6="accent6" hlink="hlink" folHlink="folHlink"/>
  <p:sldLayoutIdLst>
    <p:sldLayoutId id="2147484201" r:id="rId1"/>
    <p:sldLayoutId id="2147484202" r:id="rId2"/>
    <p:sldLayoutId id="2147484203" r:id="rId3"/>
    <p:sldLayoutId id="2147484204" r:id="rId4"/>
    <p:sldLayoutId id="2147484205" r:id="rId5"/>
    <p:sldLayoutId id="2147484206" r:id="rId6"/>
    <p:sldLayoutId id="2147484207" r:id="rId7"/>
    <p:sldLayoutId id="2147484208" r:id="rId8"/>
    <p:sldLayoutId id="2147484209" r:id="rId9"/>
    <p:sldLayoutId id="2147484210" r:id="rId10"/>
    <p:sldLayoutId id="214748421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hyperlink" Target="https://www.ispringsolutions.com/ispring-converter/download"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jpg"/></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3.xml"/><Relationship Id="rId7" Type="http://schemas.openxmlformats.org/officeDocument/2006/relationships/slide" Target="slide7.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slide" Target="slide6.xml"/><Relationship Id="rId5" Type="http://schemas.openxmlformats.org/officeDocument/2006/relationships/slide" Target="slide5.xml"/><Relationship Id="rId4" Type="http://schemas.openxmlformats.org/officeDocument/2006/relationships/slide" Target="slide4.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themeOverride" Target="../theme/themeOverride1.xml"/><Relationship Id="rId6" Type="http://schemas.openxmlformats.org/officeDocument/2006/relationships/image" Target="../media/image6.png"/><Relationship Id="rId5" Type="http://schemas.openxmlformats.org/officeDocument/2006/relationships/slide" Target="slide2.xml"/><Relationship Id="rId4" Type="http://schemas.openxmlformats.org/officeDocument/2006/relationships/hyperlink" Target="http://www.ispringsolutions.com/articles/how-to-insert-your-html5-presentation-into-a-website-or-blog.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www.ispringsolutions.com/articles/how-to-make-a-webpage-full-screen-on-an-ipad.html"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7.png"/><Relationship Id="rId4" Type="http://schemas.openxmlformats.org/officeDocument/2006/relationships/slide" Target="slide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hemeOverride" Target="../theme/themeOverride2.xml"/><Relationship Id="rId5" Type="http://schemas.openxmlformats.org/officeDocument/2006/relationships/image" Target="../media/image8.png"/><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827656"/>
            <a:ext cx="8077200" cy="1673352"/>
          </a:xfrm>
        </p:spPr>
        <p:txBody>
          <a:bodyPr>
            <a:normAutofit/>
          </a:bodyPr>
          <a:lstStyle/>
          <a:p>
            <a:pPr algn="ctr"/>
            <a:r>
              <a:rPr lang="en-US" dirty="0">
                <a:ln w="0"/>
                <a:effectLst>
                  <a:outerShdw blurRad="38100" dist="19050" dir="2700000" algn="tl" rotWithShape="0">
                    <a:schemeClr val="dk1">
                      <a:alpha val="40000"/>
                    </a:schemeClr>
                  </a:outerShdw>
                </a:effectLst>
                <a:latin typeface="Segoe UI Symbol" pitchFamily="34" charset="0"/>
                <a:ea typeface="Segoe UI Symbol" pitchFamily="34" charset="0"/>
              </a:rPr>
              <a:t>A Step-by-step Instruction</a:t>
            </a:r>
            <a:br>
              <a:rPr lang="en-US" dirty="0">
                <a:ln w="0"/>
                <a:effectLst>
                  <a:outerShdw blurRad="38100" dist="19050" dir="2700000" algn="tl" rotWithShape="0">
                    <a:schemeClr val="dk1">
                      <a:alpha val="40000"/>
                    </a:schemeClr>
                  </a:outerShdw>
                </a:effectLst>
                <a:latin typeface="Segoe UI Symbol" pitchFamily="34" charset="0"/>
                <a:ea typeface="Segoe UI Symbol" pitchFamily="34" charset="0"/>
              </a:rPr>
            </a:br>
            <a:r>
              <a:rPr lang="en-US" dirty="0">
                <a:ln w="0"/>
                <a:effectLst>
                  <a:outerShdw blurRad="38100" dist="19050" dir="2700000" algn="tl" rotWithShape="0">
                    <a:schemeClr val="dk1">
                      <a:alpha val="40000"/>
                    </a:schemeClr>
                  </a:outerShdw>
                </a:effectLst>
                <a:latin typeface="Segoe UI Symbol" pitchFamily="34" charset="0"/>
                <a:ea typeface="Segoe UI Symbol" pitchFamily="34" charset="0"/>
              </a:rPr>
              <a:t>to Create HTML5 App for </a:t>
            </a:r>
            <a:r>
              <a:rPr lang="en-US" dirty="0" err="1">
                <a:ln w="0"/>
                <a:effectLst>
                  <a:outerShdw blurRad="38100" dist="19050" dir="2700000" algn="tl" rotWithShape="0">
                    <a:schemeClr val="dk1">
                      <a:alpha val="40000"/>
                    </a:schemeClr>
                  </a:outerShdw>
                </a:effectLst>
                <a:latin typeface="Segoe UI Symbol" pitchFamily="34" charset="0"/>
                <a:ea typeface="Segoe UI Symbol" pitchFamily="34" charset="0"/>
              </a:rPr>
              <a:t>iPad</a:t>
            </a:r>
            <a:endParaRPr lang="ru-RU" dirty="0">
              <a:ln w="0"/>
              <a:effectLst>
                <a:outerShdw blurRad="38100" dist="19050" dir="2700000" algn="tl" rotWithShape="0">
                  <a:schemeClr val="dk1">
                    <a:alpha val="40000"/>
                  </a:schemeClr>
                </a:outerShdw>
              </a:effectLst>
            </a:endParaRPr>
          </a:p>
        </p:txBody>
      </p:sp>
      <p:sp>
        <p:nvSpPr>
          <p:cNvPr id="9" name="TextBox 8"/>
          <p:cNvSpPr txBox="1"/>
          <p:nvPr/>
        </p:nvSpPr>
        <p:spPr>
          <a:xfrm>
            <a:off x="2195736" y="5877272"/>
            <a:ext cx="4724400" cy="461665"/>
          </a:xfrm>
          <a:prstGeom prst="rect">
            <a:avLst/>
          </a:prstGeom>
          <a:noFill/>
        </p:spPr>
        <p:txBody>
          <a:bodyPr wrap="square" rtlCol="0">
            <a:spAutoFit/>
          </a:bodyPr>
          <a:lstStyle/>
          <a:p>
            <a:pPr algn="ctr"/>
            <a:r>
              <a:rPr lang="en-US" sz="1200" dirty="0"/>
              <a:t>Copyright © 20</a:t>
            </a:r>
            <a:r>
              <a:rPr lang="ru-RU" sz="1200" dirty="0"/>
              <a:t>20</a:t>
            </a:r>
            <a:r>
              <a:rPr lang="en-US" sz="1200" dirty="0"/>
              <a:t> iSpring Solutions, Inc. </a:t>
            </a:r>
          </a:p>
          <a:p>
            <a:pPr algn="ctr"/>
            <a:r>
              <a:rPr lang="en-US" sz="1200" dirty="0"/>
              <a:t>All rights reserved.</a:t>
            </a:r>
            <a:endParaRPr lang="ru-RU" sz="1200" dirty="0"/>
          </a:p>
        </p:txBody>
      </p:sp>
      <p:sp>
        <p:nvSpPr>
          <p:cNvPr id="10" name="Oval 9">
            <a:hlinkClick r:id="rId3" action="ppaction://hlinksldjump"/>
          </p:cNvPr>
          <p:cNvSpPr/>
          <p:nvPr/>
        </p:nvSpPr>
        <p:spPr>
          <a:xfrm>
            <a:off x="3995936" y="3933056"/>
            <a:ext cx="1095973" cy="1095973"/>
          </a:xfrm>
          <a:prstGeom prst="ellipse">
            <a:avLst/>
          </a:prstGeom>
          <a:gradFill flip="none" rotWithShape="1">
            <a:gsLst>
              <a:gs pos="0">
                <a:srgbClr val="44474E"/>
              </a:gs>
              <a:gs pos="47000">
                <a:srgbClr val="2B2D31"/>
              </a:gs>
              <a:gs pos="100000">
                <a:schemeClr val="bg1">
                  <a:lumMod val="95000"/>
                  <a:lumOff val="5000"/>
                </a:schemeClr>
              </a:gs>
            </a:gsLst>
            <a:path path="circle">
              <a:fillToRect l="50000" t="50000" r="50000" b="50000"/>
            </a:path>
            <a:tileRect/>
          </a:gradFill>
          <a:ln w="38100">
            <a:solidFill>
              <a:schemeClr val="tx1"/>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ru-RU">
              <a:ln w="0"/>
              <a:solidFill>
                <a:schemeClr val="tx1"/>
              </a:solidFill>
              <a:effectLst>
                <a:outerShdw blurRad="38100" dist="19050" dir="2700000" algn="tl" rotWithShape="0">
                  <a:schemeClr val="dk1">
                    <a:alpha val="40000"/>
                  </a:schemeClr>
                </a:outerShdw>
              </a:effectLst>
            </a:endParaRPr>
          </a:p>
        </p:txBody>
      </p:sp>
      <p:sp>
        <p:nvSpPr>
          <p:cNvPr id="11" name="Isosceles Triangle 10">
            <a:hlinkClick r:id="rId3" action="ppaction://hlinksldjump"/>
          </p:cNvPr>
          <p:cNvSpPr>
            <a:spLocks noChangeAspect="1"/>
          </p:cNvSpPr>
          <p:nvPr/>
        </p:nvSpPr>
        <p:spPr>
          <a:xfrm rot="5400000">
            <a:off x="4359182" y="4303386"/>
            <a:ext cx="468621" cy="374897"/>
          </a:xfrm>
          <a:prstGeom prst="triangle">
            <a:avLst/>
          </a:prstGeom>
          <a:ln>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p>
        </p:txBody>
      </p:sp>
      <p:pic>
        <p:nvPicPr>
          <p:cNvPr id="3" name="Рисунок 2">
            <a:extLst>
              <a:ext uri="{FF2B5EF4-FFF2-40B4-BE49-F238E27FC236}">
                <a16:creationId xmlns:a16="http://schemas.microsoft.com/office/drawing/2014/main" id="{9B440071-1C57-465B-8761-BBCBFD8B810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7109" y="481208"/>
            <a:ext cx="2333625" cy="914400"/>
          </a:xfrm>
          <a:prstGeom prst="rect">
            <a:avLst/>
          </a:prstGeom>
        </p:spPr>
      </p:pic>
    </p:spTree>
    <p:extLst>
      <p:ext uri="{BB962C8B-B14F-4D97-AF65-F5344CB8AC3E}">
        <p14:creationId xmlns:p14="http://schemas.microsoft.com/office/powerpoint/2010/main" val="2963474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a:spLocks noGrp="1"/>
          </p:cNvSpPr>
          <p:nvPr>
            <p:ph type="ctrTitle"/>
          </p:nvPr>
        </p:nvSpPr>
        <p:spPr>
          <a:xfrm>
            <a:off x="2002768" y="2996952"/>
            <a:ext cx="5110336" cy="881264"/>
          </a:xfrm>
          <a:effectLst>
            <a:outerShdw blurRad="50800" dist="12700" dir="5400000" algn="t" rotWithShape="0">
              <a:prstClr val="black">
                <a:alpha val="40000"/>
              </a:prstClr>
            </a:outerShdw>
          </a:effectLst>
        </p:spPr>
        <p:txBody>
          <a:bodyPr>
            <a:normAutofit/>
          </a:bodyPr>
          <a:lstStyle/>
          <a:p>
            <a:pPr algn="ctr"/>
            <a:r>
              <a:rPr lang="en-US" sz="1800" b="0" dirty="0">
                <a:solidFill>
                  <a:schemeClr val="tx1">
                    <a:lumMod val="65000"/>
                  </a:schemeClr>
                </a:solidFill>
                <a:latin typeface="Segoe UI Symbol" pitchFamily="34" charset="0"/>
                <a:ea typeface="Segoe UI Symbol" pitchFamily="34" charset="0"/>
              </a:rPr>
              <a:t>to create your own </a:t>
            </a:r>
            <a:r>
              <a:rPr lang="en-US" sz="1800" b="0" dirty="0" err="1">
                <a:solidFill>
                  <a:schemeClr val="tx1">
                    <a:lumMod val="65000"/>
                  </a:schemeClr>
                </a:solidFill>
                <a:latin typeface="Segoe UI Symbol" pitchFamily="34" charset="0"/>
                <a:ea typeface="Segoe UI Symbol" pitchFamily="34" charset="0"/>
              </a:rPr>
              <a:t>iPad</a:t>
            </a:r>
            <a:r>
              <a:rPr lang="en-US" sz="1800" b="0" dirty="0">
                <a:solidFill>
                  <a:schemeClr val="tx1">
                    <a:lumMod val="65000"/>
                  </a:schemeClr>
                </a:solidFill>
                <a:latin typeface="Segoe UI Symbol" pitchFamily="34" charset="0"/>
                <a:ea typeface="Segoe UI Symbol" pitchFamily="34" charset="0"/>
              </a:rPr>
              <a:t> app</a:t>
            </a:r>
            <a:br>
              <a:rPr lang="en-US" sz="1800" b="0" dirty="0">
                <a:solidFill>
                  <a:schemeClr val="tx1">
                    <a:lumMod val="65000"/>
                  </a:schemeClr>
                </a:solidFill>
                <a:latin typeface="Segoe UI Symbol" pitchFamily="34" charset="0"/>
                <a:ea typeface="Segoe UI Symbol" pitchFamily="34" charset="0"/>
              </a:rPr>
            </a:br>
            <a:r>
              <a:rPr lang="en-US" sz="1800" b="0" dirty="0">
                <a:solidFill>
                  <a:schemeClr val="tx1">
                    <a:lumMod val="65000"/>
                  </a:schemeClr>
                </a:solidFill>
                <a:latin typeface="Segoe UI Symbol" pitchFamily="34" charset="0"/>
                <a:ea typeface="Segoe UI Symbol" pitchFamily="34" charset="0"/>
              </a:rPr>
              <a:t>directly from your PowerPoint</a:t>
            </a:r>
            <a:endParaRPr lang="ru-RU" sz="1800" b="0" dirty="0">
              <a:solidFill>
                <a:schemeClr val="tx1">
                  <a:lumMod val="65000"/>
                </a:schemeClr>
              </a:solidFill>
            </a:endParaRPr>
          </a:p>
        </p:txBody>
      </p:sp>
      <p:sp>
        <p:nvSpPr>
          <p:cNvPr id="9" name="TextBox 8"/>
          <p:cNvSpPr txBox="1"/>
          <p:nvPr/>
        </p:nvSpPr>
        <p:spPr>
          <a:xfrm>
            <a:off x="2195736" y="5877272"/>
            <a:ext cx="4724400" cy="461665"/>
          </a:xfrm>
          <a:prstGeom prst="rect">
            <a:avLst/>
          </a:prstGeom>
          <a:noFill/>
        </p:spPr>
        <p:txBody>
          <a:bodyPr wrap="square" rtlCol="0">
            <a:spAutoFit/>
          </a:bodyPr>
          <a:lstStyle/>
          <a:p>
            <a:pPr algn="ctr"/>
            <a:r>
              <a:rPr lang="en-US" sz="1200" dirty="0"/>
              <a:t>Copyright © 20</a:t>
            </a:r>
            <a:r>
              <a:rPr lang="ru-RU" sz="1200" dirty="0"/>
              <a:t>20</a:t>
            </a:r>
            <a:r>
              <a:rPr lang="en-US" sz="1200" dirty="0"/>
              <a:t> iSpring Solutions, Inc. </a:t>
            </a:r>
          </a:p>
          <a:p>
            <a:pPr algn="ctr"/>
            <a:r>
              <a:rPr lang="en-US" sz="1200" dirty="0"/>
              <a:t>All rights reserved.</a:t>
            </a:r>
            <a:endParaRPr lang="ru-RU" sz="1200" dirty="0"/>
          </a:p>
        </p:txBody>
      </p:sp>
      <p:sp>
        <p:nvSpPr>
          <p:cNvPr id="10" name="Oval 9">
            <a:hlinkClick r:id="" action="ppaction://hlinkshowjump?jump=firstslide"/>
          </p:cNvPr>
          <p:cNvSpPr/>
          <p:nvPr/>
        </p:nvSpPr>
        <p:spPr>
          <a:xfrm>
            <a:off x="4224872" y="4509120"/>
            <a:ext cx="688880" cy="688880"/>
          </a:xfrm>
          <a:prstGeom prst="ellipse">
            <a:avLst/>
          </a:prstGeom>
          <a:gradFill flip="none" rotWithShape="1">
            <a:gsLst>
              <a:gs pos="0">
                <a:srgbClr val="44474E"/>
              </a:gs>
              <a:gs pos="47000">
                <a:srgbClr val="2B2D31"/>
              </a:gs>
              <a:gs pos="100000">
                <a:schemeClr val="bg1">
                  <a:lumMod val="95000"/>
                  <a:lumOff val="5000"/>
                </a:schemeClr>
              </a:gs>
            </a:gsLst>
            <a:path path="circle">
              <a:fillToRect l="50000" t="50000" r="50000" b="50000"/>
            </a:path>
            <a:tileRect/>
          </a:gradFill>
          <a:ln w="38100">
            <a:solidFill>
              <a:schemeClr val="tx1"/>
            </a:solidFill>
          </a:ln>
        </p:spPr>
        <p:style>
          <a:lnRef idx="0">
            <a:schemeClr val="dk1"/>
          </a:lnRef>
          <a:fillRef idx="3">
            <a:schemeClr val="dk1"/>
          </a:fillRef>
          <a:effectRef idx="3">
            <a:schemeClr val="dk1"/>
          </a:effectRef>
          <a:fontRef idx="minor">
            <a:schemeClr val="lt1"/>
          </a:fontRef>
        </p:style>
        <p:txBody>
          <a:bodyPr rtlCol="0" anchor="ctr"/>
          <a:lstStyle/>
          <a:p>
            <a:pPr algn="ctr"/>
            <a:endParaRPr lang="ru-RU"/>
          </a:p>
        </p:txBody>
      </p:sp>
      <p:sp>
        <p:nvSpPr>
          <p:cNvPr id="7" name="Rounded Rectangle 6">
            <a:hlinkClick r:id="rId3"/>
          </p:cNvPr>
          <p:cNvSpPr/>
          <p:nvPr/>
        </p:nvSpPr>
        <p:spPr>
          <a:xfrm flipH="1">
            <a:off x="2597338" y="1999619"/>
            <a:ext cx="3974504" cy="787764"/>
          </a:xfrm>
          <a:prstGeom prst="roundRect">
            <a:avLst/>
          </a:prstGeom>
          <a:gradFill flip="none" rotWithShape="1">
            <a:gsLst>
              <a:gs pos="0">
                <a:srgbClr val="528F29"/>
              </a:gs>
              <a:gs pos="50000">
                <a:srgbClr val="7CBF33"/>
              </a:gs>
              <a:gs pos="98000">
                <a:srgbClr val="92D050"/>
              </a:gs>
              <a:gs pos="100000">
                <a:srgbClr val="D7F29C"/>
              </a:gs>
            </a:gsLst>
            <a:lin ang="16200000" scaled="1"/>
            <a:tileRect/>
          </a:gradFill>
          <a:ln w="12700" cmpd="sng">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effectLst>
                  <a:outerShdw dist="25400" dir="16200000" rotWithShape="0">
                    <a:prstClr val="black">
                      <a:alpha val="40000"/>
                    </a:prstClr>
                  </a:outerShdw>
                </a:effectLst>
                <a:latin typeface="Arial" pitchFamily="34" charset="0"/>
                <a:cs typeface="Arial" pitchFamily="34" charset="0"/>
              </a:rPr>
              <a:t>Download iSpring Converter</a:t>
            </a:r>
            <a:endParaRPr lang="ru-RU" sz="2000" dirty="0">
              <a:effectLst>
                <a:outerShdw dist="25400" dir="16200000" rotWithShape="0">
                  <a:prstClr val="black">
                    <a:alpha val="40000"/>
                  </a:prstClr>
                </a:outerShdw>
              </a:effectLst>
              <a:latin typeface="Arial" pitchFamily="34" charset="0"/>
              <a:cs typeface="Arial" pitchFamily="34" charset="0"/>
            </a:endParaRPr>
          </a:p>
        </p:txBody>
      </p:sp>
      <p:sp>
        <p:nvSpPr>
          <p:cNvPr id="2" name="Circular Arrow 1">
            <a:hlinkClick r:id="" action="ppaction://hlinkshowjump?jump=firstslide"/>
          </p:cNvPr>
          <p:cNvSpPr/>
          <p:nvPr/>
        </p:nvSpPr>
        <p:spPr>
          <a:xfrm>
            <a:off x="4378122" y="4608922"/>
            <a:ext cx="379940" cy="379940"/>
          </a:xfrm>
          <a:prstGeom prst="circularArrow">
            <a:avLst>
              <a:gd name="adj1" fmla="val 8253"/>
              <a:gd name="adj2" fmla="val 1142319"/>
              <a:gd name="adj3" fmla="val 20386028"/>
              <a:gd name="adj4" fmla="val 11590510"/>
              <a:gd name="adj5" fmla="val 13960"/>
            </a:avLst>
          </a:prstGeom>
          <a:ln w="25400">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p>
        </p:txBody>
      </p:sp>
      <p:sp>
        <p:nvSpPr>
          <p:cNvPr id="13" name="Circular Arrow 12">
            <a:hlinkClick r:id="" action="ppaction://hlinkshowjump?jump=firstslide"/>
          </p:cNvPr>
          <p:cNvSpPr/>
          <p:nvPr/>
        </p:nvSpPr>
        <p:spPr>
          <a:xfrm flipH="1" flipV="1">
            <a:off x="4383408" y="4677812"/>
            <a:ext cx="379940" cy="379940"/>
          </a:xfrm>
          <a:prstGeom prst="circularArrow">
            <a:avLst>
              <a:gd name="adj1" fmla="val 8253"/>
              <a:gd name="adj2" fmla="val 1142319"/>
              <a:gd name="adj3" fmla="val 20386028"/>
              <a:gd name="adj4" fmla="val 11590510"/>
              <a:gd name="adj5" fmla="val 13960"/>
            </a:avLst>
          </a:prstGeom>
          <a:ln w="25400">
            <a:solidFill>
              <a:schemeClr val="tx1"/>
            </a:solidFill>
          </a:ln>
          <a:effectLst>
            <a:outerShdw blurRad="50800" dist="38100" dir="5400000" algn="t" rotWithShape="0">
              <a:prstClr val="black">
                <a:alpha val="40000"/>
              </a:prstClr>
            </a:outerShdw>
          </a:effectLst>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ru-RU"/>
          </a:p>
        </p:txBody>
      </p:sp>
      <p:sp>
        <p:nvSpPr>
          <p:cNvPr id="14" name="Title 5"/>
          <p:cNvSpPr txBox="1">
            <a:spLocks/>
          </p:cNvSpPr>
          <p:nvPr/>
        </p:nvSpPr>
        <p:spPr>
          <a:xfrm>
            <a:off x="3899220" y="5301208"/>
            <a:ext cx="1314311" cy="305200"/>
          </a:xfrm>
          <a:prstGeom prst="rect">
            <a:avLst/>
          </a:prstGeom>
          <a:effectLst>
            <a:outerShdw blurRad="50800" dist="12700" dir="5400000" algn="t" rotWithShape="0">
              <a:prstClr val="black">
                <a:alpha val="40000"/>
              </a:prstClr>
            </a:outerShdw>
          </a:effectLst>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lgn="ctr"/>
            <a:r>
              <a:rPr lang="en-US" sz="1200" b="0" dirty="0">
                <a:solidFill>
                  <a:schemeClr val="tx1"/>
                </a:solidFill>
                <a:latin typeface="Segoe UI Symbol" pitchFamily="34" charset="0"/>
                <a:ea typeface="Segoe UI Symbol" pitchFamily="34" charset="0"/>
              </a:rPr>
              <a:t>View Again</a:t>
            </a:r>
            <a:endParaRPr lang="ru-RU" sz="1200" b="0" dirty="0">
              <a:solidFill>
                <a:schemeClr val="tx1"/>
              </a:solidFill>
            </a:endParaRPr>
          </a:p>
        </p:txBody>
      </p:sp>
      <p:pic>
        <p:nvPicPr>
          <p:cNvPr id="4" name="Рисунок 3">
            <a:extLst>
              <a:ext uri="{FF2B5EF4-FFF2-40B4-BE49-F238E27FC236}">
                <a16:creationId xmlns:a16="http://schemas.microsoft.com/office/drawing/2014/main" id="{8D44347E-8ECE-4D48-B357-F875126E9C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01279" y="523235"/>
            <a:ext cx="2333625" cy="914400"/>
          </a:xfrm>
          <a:prstGeom prst="rect">
            <a:avLst/>
          </a:prstGeom>
        </p:spPr>
      </p:pic>
    </p:spTree>
    <p:extLst>
      <p:ext uri="{BB962C8B-B14F-4D97-AF65-F5344CB8AC3E}">
        <p14:creationId xmlns:p14="http://schemas.microsoft.com/office/powerpoint/2010/main" val="1307790813"/>
      </p:ext>
    </p:extLst>
  </p:cSld>
  <p:clrMapOvr>
    <a:masterClrMapping/>
  </p:clrMapOvr>
  <p:transition spd="slow">
    <p:pull/>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864096"/>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How to Create </a:t>
            </a:r>
            <a:r>
              <a:rPr lang="en-US" sz="2800" b="0" dirty="0" err="1">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iPad</a:t>
            </a:r>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  App in PowerPoint</a:t>
            </a:r>
          </a:p>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with iSpring Converter</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8" name="Right Arrow 7">
            <a:hlinkClick r:id="" action="ppaction://hlinkshowjump?jump=nextslide"/>
          </p:cNvPr>
          <p:cNvSpPr/>
          <p:nvPr/>
        </p:nvSpPr>
        <p:spPr>
          <a:xfrm>
            <a:off x="8460464" y="5913304"/>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9" name="Right Arrow 8">
            <a:hlinkClick r:id="" action="ppaction://hlinkshowjump?jump=previousslide"/>
          </p:cNvPr>
          <p:cNvSpPr/>
          <p:nvPr/>
        </p:nvSpPr>
        <p:spPr>
          <a:xfrm flipH="1">
            <a:off x="7740384" y="5913304"/>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Rounded Rectangle 10"/>
          <p:cNvSpPr/>
          <p:nvPr/>
        </p:nvSpPr>
        <p:spPr>
          <a:xfrm>
            <a:off x="395536" y="1701682"/>
            <a:ext cx="8367464" cy="4031574"/>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a:hlinkClick r:id="rId3" action="ppaction://hlinksldjump"/>
          </p:cNvPr>
          <p:cNvSpPr txBox="1">
            <a:spLocks/>
          </p:cNvSpPr>
          <p:nvPr/>
        </p:nvSpPr>
        <p:spPr>
          <a:xfrm>
            <a:off x="541372" y="1772816"/>
            <a:ext cx="7334200" cy="360040"/>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1.  Adjust slide’s orientation</a:t>
            </a:r>
          </a:p>
        </p:txBody>
      </p:sp>
      <p:sp>
        <p:nvSpPr>
          <p:cNvPr id="20" name="Title 5">
            <a:hlinkClick r:id="rId4" action="ppaction://hlinksldjump"/>
          </p:cNvPr>
          <p:cNvSpPr txBox="1">
            <a:spLocks/>
          </p:cNvSpPr>
          <p:nvPr/>
        </p:nvSpPr>
        <p:spPr>
          <a:xfrm>
            <a:off x="541372" y="2411366"/>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2.  Create App’s content</a:t>
            </a:r>
          </a:p>
        </p:txBody>
      </p:sp>
      <p:sp>
        <p:nvSpPr>
          <p:cNvPr id="22" name="Title 5">
            <a:hlinkClick r:id="rId5" action="ppaction://hlinksldjump"/>
          </p:cNvPr>
          <p:cNvSpPr txBox="1">
            <a:spLocks/>
          </p:cNvSpPr>
          <p:nvPr/>
        </p:nvSpPr>
        <p:spPr>
          <a:xfrm>
            <a:off x="539552" y="2970338"/>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3.  Build navigation in your App</a:t>
            </a:r>
          </a:p>
        </p:txBody>
      </p:sp>
      <p:sp>
        <p:nvSpPr>
          <p:cNvPr id="24" name="Title 5">
            <a:hlinkClick r:id="rId6" action="ppaction://hlinksldjump"/>
          </p:cNvPr>
          <p:cNvSpPr txBox="1">
            <a:spLocks/>
          </p:cNvSpPr>
          <p:nvPr/>
        </p:nvSpPr>
        <p:spPr>
          <a:xfrm>
            <a:off x="541122" y="3537856"/>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4.  Convert Content to HTML5</a:t>
            </a:r>
          </a:p>
        </p:txBody>
      </p:sp>
      <p:sp>
        <p:nvSpPr>
          <p:cNvPr id="26" name="Title 5">
            <a:hlinkClick r:id="rId7" action="ppaction://hlinksldjump"/>
          </p:cNvPr>
          <p:cNvSpPr txBox="1">
            <a:spLocks/>
          </p:cNvSpPr>
          <p:nvPr/>
        </p:nvSpPr>
        <p:spPr>
          <a:xfrm>
            <a:off x="541122" y="4122466"/>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5.  Upload created file to Web</a:t>
            </a:r>
          </a:p>
        </p:txBody>
      </p:sp>
      <p:sp>
        <p:nvSpPr>
          <p:cNvPr id="28" name="Title 5">
            <a:hlinkClick r:id="rId8" action="ppaction://hlinksldjump"/>
          </p:cNvPr>
          <p:cNvSpPr txBox="1">
            <a:spLocks/>
          </p:cNvSpPr>
          <p:nvPr/>
        </p:nvSpPr>
        <p:spPr>
          <a:xfrm>
            <a:off x="539552" y="4698530"/>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6.  Add app to home screen</a:t>
            </a:r>
          </a:p>
        </p:txBody>
      </p:sp>
      <p:grpSp>
        <p:nvGrpSpPr>
          <p:cNvPr id="37" name="Group 36"/>
          <p:cNvGrpSpPr/>
          <p:nvPr/>
        </p:nvGrpSpPr>
        <p:grpSpPr>
          <a:xfrm>
            <a:off x="395536" y="2276872"/>
            <a:ext cx="8367464" cy="2880320"/>
            <a:chOff x="789760" y="2276872"/>
            <a:chExt cx="7562660" cy="2880320"/>
          </a:xfrm>
        </p:grpSpPr>
        <p:cxnSp>
          <p:nvCxnSpPr>
            <p:cNvPr id="13" name="Straight Connector 12"/>
            <p:cNvCxnSpPr/>
            <p:nvPr/>
          </p:nvCxnSpPr>
          <p:spPr>
            <a:xfrm>
              <a:off x="791580" y="2276872"/>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791580" y="2852936"/>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a:off x="791580" y="3429000"/>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a:xfrm>
              <a:off x="791580" y="4005064"/>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cxnSp>
          <p:nvCxnSpPr>
            <p:cNvPr id="27" name="Straight Connector 26"/>
            <p:cNvCxnSpPr/>
            <p:nvPr/>
          </p:nvCxnSpPr>
          <p:spPr>
            <a:xfrm>
              <a:off x="789760" y="4581128"/>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p:cNvCxnSpPr/>
            <p:nvPr/>
          </p:nvCxnSpPr>
          <p:spPr>
            <a:xfrm>
              <a:off x="789760" y="5157192"/>
              <a:ext cx="7560840" cy="0"/>
            </a:xfrm>
            <a:prstGeom prst="line">
              <a:avLst/>
            </a:prstGeom>
            <a:ln w="12700">
              <a:solidFill>
                <a:schemeClr val="tx1">
                  <a:lumMod val="75000"/>
                </a:schemeClr>
              </a:solidFill>
            </a:ln>
          </p:spPr>
          <p:style>
            <a:lnRef idx="1">
              <a:schemeClr val="dk1"/>
            </a:lnRef>
            <a:fillRef idx="0">
              <a:schemeClr val="dk1"/>
            </a:fillRef>
            <a:effectRef idx="0">
              <a:schemeClr val="dk1"/>
            </a:effectRef>
            <a:fontRef idx="minor">
              <a:schemeClr val="tx1"/>
            </a:fontRef>
          </p:style>
        </p:cxnSp>
      </p:grpSp>
      <p:sp>
        <p:nvSpPr>
          <p:cNvPr id="30" name="Title 5">
            <a:hlinkClick r:id="rId9" action="ppaction://hlinksldjump"/>
          </p:cNvPr>
          <p:cNvSpPr txBox="1">
            <a:spLocks/>
          </p:cNvSpPr>
          <p:nvPr/>
        </p:nvSpPr>
        <p:spPr>
          <a:xfrm>
            <a:off x="539552" y="5274594"/>
            <a:ext cx="7334200" cy="297554"/>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800" dirty="0">
                <a:solidFill>
                  <a:schemeClr val="tx1"/>
                </a:solidFill>
                <a:latin typeface="Segoe UI Symbol" pitchFamily="34" charset="0"/>
                <a:ea typeface="Segoe UI Symbol" pitchFamily="34" charset="0"/>
              </a:rPr>
              <a:t>7.  Launch app from home screen</a:t>
            </a:r>
          </a:p>
        </p:txBody>
      </p:sp>
    </p:spTree>
    <p:extLst>
      <p:ext uri="{BB962C8B-B14F-4D97-AF65-F5344CB8AC3E}">
        <p14:creationId xmlns:p14="http://schemas.microsoft.com/office/powerpoint/2010/main" val="224550231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1. Adjust Slide’s Orientation</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chemeClr val="bg1">
              <a:lumMod val="95000"/>
            </a:schemeClr>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701631" y="2708920"/>
            <a:ext cx="2830809" cy="1512168"/>
          </a:xfrm>
          <a:prstGeom prst="rect">
            <a:avLst/>
          </a:prstGeom>
        </p:spPr>
        <p:txBody>
          <a:bodyPr vert="horz" lIns="91440" tIns="0" rIns="91440" bIns="0" rtlCol="0" anchor="b">
            <a:noAutofit/>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1400" b="0" dirty="0">
                <a:solidFill>
                  <a:schemeClr val="tx1"/>
                </a:solidFill>
                <a:latin typeface="Arial" pitchFamily="34" charset="0"/>
                <a:ea typeface="Segoe UI Symbol" pitchFamily="34" charset="0"/>
                <a:cs typeface="Arial" pitchFamily="34" charset="0"/>
              </a:rPr>
              <a:t>Before you start designing your app’s content, adjust its orientation. To create application for </a:t>
            </a:r>
            <a:r>
              <a:rPr lang="en-US" sz="1400" b="0" dirty="0" err="1">
                <a:solidFill>
                  <a:schemeClr val="tx1"/>
                </a:solidFill>
                <a:latin typeface="Arial" pitchFamily="34" charset="0"/>
                <a:ea typeface="Segoe UI Symbol" pitchFamily="34" charset="0"/>
                <a:cs typeface="Arial" pitchFamily="34" charset="0"/>
              </a:rPr>
              <a:t>iPad</a:t>
            </a:r>
            <a:r>
              <a:rPr lang="en-US" sz="1400" b="0" dirty="0">
                <a:solidFill>
                  <a:schemeClr val="tx1"/>
                </a:solidFill>
                <a:latin typeface="Arial" pitchFamily="34" charset="0"/>
                <a:ea typeface="Segoe UI Symbol" pitchFamily="34" charset="0"/>
                <a:cs typeface="Arial" pitchFamily="34" charset="0"/>
              </a:rPr>
              <a:t>, choose 4:3 aspect ratio. Depending on the kind of content you have, choose slide’s orientation. </a:t>
            </a:r>
            <a:endParaRPr lang="ru-RU" sz="1400" b="0" dirty="0">
              <a:solidFill>
                <a:schemeClr val="tx1"/>
              </a:solidFill>
              <a:latin typeface="Arial" pitchFamily="34" charset="0"/>
              <a:ea typeface="Segoe UI Symbol" pitchFamily="34" charset="0"/>
              <a:cs typeface="Arial" pitchFamily="34" charset="0"/>
            </a:endParaRPr>
          </a:p>
        </p:txBody>
      </p:sp>
      <p:sp>
        <p:nvSpPr>
          <p:cNvPr id="2" name="Rounded Rectangle 1">
            <a:hlinkClick r:id="rId3"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32" name="Right Arrow 31">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33" name="Right Arrow 32">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0D63061F-7DD6-4021-9FCC-37CAD6FADA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6104" y="1700808"/>
            <a:ext cx="4932000" cy="3454511"/>
          </a:xfrm>
          <a:prstGeom prst="rect">
            <a:avLst/>
          </a:prstGeom>
        </p:spPr>
      </p:pic>
    </p:spTree>
    <p:extLst>
      <p:ext uri="{BB962C8B-B14F-4D97-AF65-F5344CB8AC3E}">
        <p14:creationId xmlns:p14="http://schemas.microsoft.com/office/powerpoint/2010/main" val="3991724959"/>
      </p:ext>
    </p:extLst>
  </p:cSld>
  <p:clrMapOvr>
    <a:masterClrMapping/>
  </p:clrMapOvr>
  <p:transition spd="slow">
    <p:pull/>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2. Create App’s Content</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29623" y="3094986"/>
            <a:ext cx="2830809" cy="694054"/>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rPr>
              <a:t>Once you’ve adjusted slide’s orientation, start designing your content in PowerPoint.</a:t>
            </a:r>
            <a:endParaRPr lang="ru-RU" dirty="0">
              <a:solidFill>
                <a:schemeClr val="tx1"/>
              </a:solidFill>
            </a:endParaRPr>
          </a:p>
        </p:txBody>
      </p:sp>
      <p:sp>
        <p:nvSpPr>
          <p:cNvPr id="2" name="Rounded Rectangle 1">
            <a:hlinkClick r:id="rId3" action="ppaction://hlinksldjump"/>
          </p:cNvPr>
          <p:cNvSpPr/>
          <p:nvPr/>
        </p:nvSpPr>
        <p:spPr>
          <a:xfrm flipH="1">
            <a:off x="395536" y="5953604"/>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5462"/>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5462"/>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AE4D39C5-4608-4318-9AC8-31F9C8F9C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697" y="1700808"/>
            <a:ext cx="4932000" cy="3480583"/>
          </a:xfrm>
          <a:prstGeom prst="rect">
            <a:avLst/>
          </a:prstGeom>
        </p:spPr>
      </p:pic>
    </p:spTree>
    <p:extLst>
      <p:ext uri="{BB962C8B-B14F-4D97-AF65-F5344CB8AC3E}">
        <p14:creationId xmlns:p14="http://schemas.microsoft.com/office/powerpoint/2010/main" val="804506989"/>
      </p:ext>
    </p:extLst>
  </p:cSld>
  <p:clrMapOvr>
    <a:masterClrMapping/>
  </p:clrMapOvr>
  <p:transition spd="slow">
    <p:pull/>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3. Build Navigation in Your App</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52120" y="2708920"/>
            <a:ext cx="2830809" cy="1487768"/>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latin typeface="Segoe UI Symbol" pitchFamily="34" charset="0"/>
              </a:rPr>
              <a:t>To build navigation in your </a:t>
            </a:r>
            <a:r>
              <a:rPr lang="en-US" dirty="0" err="1">
                <a:solidFill>
                  <a:schemeClr val="tx1"/>
                </a:solidFill>
                <a:latin typeface="Segoe UI Symbol" pitchFamily="34" charset="0"/>
              </a:rPr>
              <a:t>iPad</a:t>
            </a:r>
            <a:r>
              <a:rPr lang="en-US" dirty="0">
                <a:solidFill>
                  <a:schemeClr val="tx1"/>
                </a:solidFill>
                <a:latin typeface="Segoe UI Symbol" pitchFamily="34" charset="0"/>
              </a:rPr>
              <a:t> application, use PowerPoint’s hyperlinks and triggers. You can create physical navigation buttons and create hyperlinks that take user forward and backward. </a:t>
            </a:r>
            <a:endParaRPr lang="en-US" dirty="0">
              <a:solidFill>
                <a:schemeClr val="tx1"/>
              </a:solidFill>
            </a:endParaRPr>
          </a:p>
        </p:txBody>
      </p:sp>
      <p:sp>
        <p:nvSpPr>
          <p:cNvPr id="2" name="Rounded Rectangle 1">
            <a:hlinkClick r:id="rId3"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A78CDE9F-EE3E-4AC0-9A8C-CC81721AB4F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9552" y="1868235"/>
            <a:ext cx="4932000" cy="3144941"/>
          </a:xfrm>
          <a:prstGeom prst="rect">
            <a:avLst/>
          </a:prstGeom>
        </p:spPr>
      </p:pic>
    </p:spTree>
    <p:extLst>
      <p:ext uri="{BB962C8B-B14F-4D97-AF65-F5344CB8AC3E}">
        <p14:creationId xmlns:p14="http://schemas.microsoft.com/office/powerpoint/2010/main" val="2720013128"/>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4. Convert Content to HTML5</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29623" y="2708920"/>
            <a:ext cx="2830809" cy="1487768"/>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latin typeface="Segoe UI Symbol" pitchFamily="34" charset="0"/>
              </a:rPr>
              <a:t>After you’ve designed your app in PowerPoint, it’s time to convert it to the HTML5 format. Go to the iSpring Converter tab and click </a:t>
            </a:r>
            <a:r>
              <a:rPr lang="en-US" b="1" dirty="0">
                <a:solidFill>
                  <a:schemeClr val="tx1"/>
                </a:solidFill>
                <a:latin typeface="Segoe UI Symbol" pitchFamily="34" charset="0"/>
              </a:rPr>
              <a:t>Publish</a:t>
            </a:r>
            <a:r>
              <a:rPr lang="en-US" dirty="0">
                <a:solidFill>
                  <a:schemeClr val="tx1"/>
                </a:solidFill>
                <a:latin typeface="Segoe UI Symbol" pitchFamily="34" charset="0"/>
              </a:rPr>
              <a:t>. Switch off all player options so that the project doesn’t look as presentation. </a:t>
            </a:r>
          </a:p>
        </p:txBody>
      </p:sp>
      <p:sp>
        <p:nvSpPr>
          <p:cNvPr id="2" name="Rounded Rectangle 1">
            <a:hlinkClick r:id="rId3"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692EF1C0-7888-466B-8966-04930ABFC9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335" y="1412776"/>
            <a:ext cx="4932000" cy="4079468"/>
          </a:xfrm>
          <a:prstGeom prst="rect">
            <a:avLst/>
          </a:prstGeom>
        </p:spPr>
      </p:pic>
    </p:spTree>
    <p:extLst>
      <p:ext uri="{BB962C8B-B14F-4D97-AF65-F5344CB8AC3E}">
        <p14:creationId xmlns:p14="http://schemas.microsoft.com/office/powerpoint/2010/main" val="1749875989"/>
      </p:ext>
    </p:extLst>
  </p:cSld>
  <p:clrMapOvr>
    <a:masterClrMapping/>
  </p:clrMapOvr>
  <p:transition spd="slow">
    <p:pull/>
  </p:transition>
</p:sld>
</file>

<file path=ppt/slides/slide7.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5. Upload Created File to Web</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29623" y="2636912"/>
            <a:ext cx="2830809" cy="1653803"/>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latin typeface="Segoe UI Symbol" pitchFamily="34" charset="0"/>
              </a:rPr>
              <a:t>The created HTML5 file should be uploaded to the server or it can be published directly to FTP. After you get presentation’s HTTP URL, use it to insert the presentation to a Web site. </a:t>
            </a:r>
          </a:p>
          <a:p>
            <a:endParaRPr lang="en-US" dirty="0">
              <a:solidFill>
                <a:schemeClr val="tx1"/>
              </a:solidFill>
              <a:latin typeface="Segoe UI Symbol" pitchFamily="34" charset="0"/>
            </a:endParaRPr>
          </a:p>
          <a:p>
            <a:r>
              <a:rPr lang="en-US" sz="1200" dirty="0">
                <a:solidFill>
                  <a:schemeClr val="tx1"/>
                </a:solidFill>
                <a:latin typeface="Segoe UI Symbol" pitchFamily="34" charset="0"/>
              </a:rPr>
              <a:t>Check out the </a:t>
            </a:r>
            <a:r>
              <a:rPr lang="en-US" sz="1200" u="sng" dirty="0">
                <a:solidFill>
                  <a:schemeClr val="accent1"/>
                </a:solidFill>
                <a:latin typeface="Segoe UI Symbol" pitchFamily="34" charset="0"/>
                <a:hlinkClick r:id="rId4">
                  <a:extLst>
                    <a:ext uri="{A12FA001-AC4F-418D-AE19-62706E023703}">
                      <ahyp:hlinkClr xmlns:ahyp="http://schemas.microsoft.com/office/drawing/2018/hyperlinkcolor" val="tx"/>
                    </a:ext>
                  </a:extLst>
                </a:hlinkClick>
              </a:rPr>
              <a:t>step-by-step instruction</a:t>
            </a:r>
            <a:endParaRPr lang="en-US" sz="1200" u="sng" dirty="0">
              <a:solidFill>
                <a:schemeClr val="accent1"/>
              </a:solidFill>
              <a:latin typeface="Segoe UI Symbol" pitchFamily="34" charset="0"/>
            </a:endParaRPr>
          </a:p>
        </p:txBody>
      </p:sp>
      <p:sp>
        <p:nvSpPr>
          <p:cNvPr id="2" name="Rounded Rectangle 1">
            <a:hlinkClick r:id="rId5"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E43542F9-6CC7-41B0-8072-85C19DEA1E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53607" y="1752895"/>
            <a:ext cx="4932000" cy="3424217"/>
          </a:xfrm>
          <a:prstGeom prst="rect">
            <a:avLst/>
          </a:prstGeom>
        </p:spPr>
      </p:pic>
    </p:spTree>
    <p:extLst>
      <p:ext uri="{BB962C8B-B14F-4D97-AF65-F5344CB8AC3E}">
        <p14:creationId xmlns:p14="http://schemas.microsoft.com/office/powerpoint/2010/main" val="2187262510"/>
      </p:ext>
    </p:extLst>
  </p:cSld>
  <p:clrMapOvr>
    <a:overrideClrMapping bg1="lt1" tx1="dk1" bg2="lt2" tx2="dk2" accent1="accent1" accent2="accent2" accent3="accent3" accent4="accent4" accent5="accent5" accent6="accent6" hlink="hlink" folHlink="folHlink"/>
  </p:clrMapOvr>
  <p:transition spd="slow">
    <p:pull/>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6. Add App to Home Screen</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29623" y="2420888"/>
            <a:ext cx="2830809" cy="2160240"/>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latin typeface="Segoe UI Symbol" pitchFamily="34" charset="0"/>
              </a:rPr>
              <a:t>Open the uploaded HTML5 presentation in your Safari browser and tap on the arrow icon at the top of your web browser. In the drop-down menu, tap on the </a:t>
            </a:r>
            <a:r>
              <a:rPr lang="en-US" b="1" dirty="0">
                <a:solidFill>
                  <a:schemeClr val="tx1"/>
                </a:solidFill>
                <a:latin typeface="Segoe UI Symbol" pitchFamily="34" charset="0"/>
              </a:rPr>
              <a:t>Add to Home Screen </a:t>
            </a:r>
            <a:r>
              <a:rPr lang="en-US" dirty="0">
                <a:solidFill>
                  <a:schemeClr val="tx1"/>
                </a:solidFill>
                <a:latin typeface="Segoe UI Symbol" pitchFamily="34" charset="0"/>
              </a:rPr>
              <a:t>option.  Set application’s name and tap on </a:t>
            </a:r>
            <a:r>
              <a:rPr lang="en-US" b="1" dirty="0">
                <a:solidFill>
                  <a:schemeClr val="tx1"/>
                </a:solidFill>
                <a:latin typeface="Segoe UI Symbol" pitchFamily="34" charset="0"/>
              </a:rPr>
              <a:t>Add</a:t>
            </a:r>
            <a:r>
              <a:rPr lang="en-US" dirty="0">
                <a:solidFill>
                  <a:schemeClr val="tx1"/>
                </a:solidFill>
                <a:latin typeface="Segoe UI Symbol" pitchFamily="34" charset="0"/>
              </a:rPr>
              <a:t>.</a:t>
            </a:r>
          </a:p>
          <a:p>
            <a:endParaRPr lang="en-US" dirty="0">
              <a:solidFill>
                <a:schemeClr val="tx1"/>
              </a:solidFill>
              <a:latin typeface="Segoe UI Symbol" pitchFamily="34" charset="0"/>
            </a:endParaRPr>
          </a:p>
          <a:p>
            <a:r>
              <a:rPr lang="en-US" sz="1200" dirty="0">
                <a:solidFill>
                  <a:schemeClr val="tx1"/>
                </a:solidFill>
                <a:latin typeface="Segoe UI Symbol" pitchFamily="34" charset="0"/>
              </a:rPr>
              <a:t>Check out the </a:t>
            </a:r>
            <a:r>
              <a:rPr lang="en-US" sz="1200" u="sng" dirty="0">
                <a:solidFill>
                  <a:schemeClr val="accent1"/>
                </a:solidFill>
                <a:latin typeface="Segoe UI Symbol" pitchFamily="34" charset="0"/>
                <a:hlinkClick r:id="rId3">
                  <a:extLst>
                    <a:ext uri="{A12FA001-AC4F-418D-AE19-62706E023703}">
                      <ahyp:hlinkClr xmlns:ahyp="http://schemas.microsoft.com/office/drawing/2018/hyperlinkcolor" val="tx"/>
                    </a:ext>
                  </a:extLst>
                </a:hlinkClick>
              </a:rPr>
              <a:t>step-by-step instruction</a:t>
            </a:r>
            <a:endParaRPr lang="en-US" sz="1200" u="sng" dirty="0">
              <a:solidFill>
                <a:schemeClr val="accent1"/>
              </a:solidFill>
              <a:latin typeface="Segoe UI Symbol" pitchFamily="34" charset="0"/>
            </a:endParaRPr>
          </a:p>
        </p:txBody>
      </p:sp>
      <p:sp>
        <p:nvSpPr>
          <p:cNvPr id="2" name="Rounded Rectangle 1">
            <a:hlinkClick r:id="rId4"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857CDE1F-A9AE-4E3F-9631-FA886D0802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0096" y="1886430"/>
            <a:ext cx="4932000" cy="3198754"/>
          </a:xfrm>
          <a:prstGeom prst="rect">
            <a:avLst/>
          </a:prstGeom>
        </p:spPr>
      </p:pic>
    </p:spTree>
    <p:extLst>
      <p:ext uri="{BB962C8B-B14F-4D97-AF65-F5344CB8AC3E}">
        <p14:creationId xmlns:p14="http://schemas.microsoft.com/office/powerpoint/2010/main" val="415874170"/>
      </p:ext>
    </p:extLst>
  </p:cSld>
  <p:clrMapOvr>
    <a:masterClrMapping/>
  </p:clrMapOvr>
  <p:transition spd="slow">
    <p:pull/>
  </p:transition>
</p:sld>
</file>

<file path=ppt/slides/slide9.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sp>
        <p:nvSpPr>
          <p:cNvPr id="6" name="Title 5"/>
          <p:cNvSpPr txBox="1">
            <a:spLocks/>
          </p:cNvSpPr>
          <p:nvPr/>
        </p:nvSpPr>
        <p:spPr>
          <a:xfrm>
            <a:off x="395536" y="260648"/>
            <a:ext cx="8077200" cy="443417"/>
          </a:xfrm>
          <a:prstGeom prst="rect">
            <a:avLst/>
          </a:prstGeom>
        </p:spPr>
        <p:txBody>
          <a:bodyPr vert="horz" lIns="91440" tIns="0" rIns="91440" bIns="0" rtlCol="0" anchor="b">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cap="none" baseline="0">
                <a:solidFill>
                  <a:schemeClr val="accent1">
                    <a:satMod val="150000"/>
                  </a:schemeClr>
                </a:solidFill>
                <a:effectLst/>
                <a:latin typeface="+mj-lt"/>
                <a:ea typeface="+mj-ea"/>
                <a:cs typeface="+mj-cs"/>
              </a:defRPr>
            </a:lvl1pPr>
            <a:extLst/>
          </a:lstStyle>
          <a:p>
            <a:r>
              <a:rPr lang="en-US" sz="2800" b="0" dirty="0">
                <a:ln w="0"/>
                <a:solidFill>
                  <a:schemeClr val="tx1"/>
                </a:solidFill>
                <a:effectLst>
                  <a:outerShdw blurRad="38100" dist="19050" dir="2700000" algn="tl" rotWithShape="0">
                    <a:schemeClr val="dk1">
                      <a:alpha val="40000"/>
                    </a:schemeClr>
                  </a:outerShdw>
                </a:effectLst>
                <a:latin typeface="Segoe UI Symbol" pitchFamily="34" charset="0"/>
                <a:ea typeface="Segoe UI Symbol" pitchFamily="34" charset="0"/>
              </a:rPr>
              <a:t>7. Launch App from Home Screen</a:t>
            </a:r>
            <a:endParaRPr lang="ru-RU" sz="2800" b="0" dirty="0">
              <a:ln w="0"/>
              <a:solidFill>
                <a:schemeClr val="tx1"/>
              </a:solidFill>
              <a:effectLst>
                <a:outerShdw blurRad="38100" dist="19050" dir="2700000" algn="tl" rotWithShape="0">
                  <a:schemeClr val="dk1">
                    <a:alpha val="40000"/>
                  </a:schemeClr>
                </a:outerShdw>
              </a:effectLst>
            </a:endParaRPr>
          </a:p>
        </p:txBody>
      </p:sp>
      <p:sp>
        <p:nvSpPr>
          <p:cNvPr id="11" name="Rounded Rectangle 10"/>
          <p:cNvSpPr/>
          <p:nvPr/>
        </p:nvSpPr>
        <p:spPr>
          <a:xfrm>
            <a:off x="395536" y="1052736"/>
            <a:ext cx="8367464" cy="4824536"/>
          </a:xfrm>
          <a:prstGeom prst="roundRect">
            <a:avLst>
              <a:gd name="adj" fmla="val 3632"/>
            </a:avLst>
          </a:prstGeom>
          <a:solidFill>
            <a:srgbClr val="F0F0F0"/>
          </a:solidFill>
          <a:ln>
            <a:noFill/>
          </a:ln>
          <a:effectLst>
            <a:innerShdw blurRad="254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Title 5"/>
          <p:cNvSpPr txBox="1">
            <a:spLocks/>
          </p:cNvSpPr>
          <p:nvPr/>
        </p:nvSpPr>
        <p:spPr>
          <a:xfrm>
            <a:off x="5629623" y="2556721"/>
            <a:ext cx="2830809" cy="1980220"/>
          </a:xfrm>
          <a:prstGeom prst="rect">
            <a:avLst/>
          </a:prstGeom>
        </p:spPr>
        <p:txBody>
          <a:bodyPr vert="horz" lIns="91440" tIns="0" rIns="91440" bIns="0" rtlCol="0" anchor="b">
            <a:noAutofit/>
          </a:bodyPr>
          <a:lstStyle>
            <a:defPPr>
              <a:defRPr lang="ru-RU"/>
            </a:defPPr>
            <a:lvl1pPr>
              <a:spcBef>
                <a:spcPct val="0"/>
              </a:spcBef>
              <a:buNone/>
              <a:defRPr kumimoji="0" sz="1400" b="0" cap="none" baseline="0">
                <a:solidFill>
                  <a:schemeClr val="bg1">
                    <a:lumMod val="65000"/>
                    <a:lumOff val="35000"/>
                  </a:schemeClr>
                </a:solidFill>
                <a:effectLst/>
                <a:latin typeface="Arial" pitchFamily="34" charset="0"/>
                <a:ea typeface="Segoe UI Symbol" pitchFamily="34" charset="0"/>
                <a:cs typeface="Arial" pitchFamily="34" charset="0"/>
              </a:defRPr>
            </a:lvl1pPr>
          </a:lstStyle>
          <a:p>
            <a:r>
              <a:rPr lang="en-US" dirty="0">
                <a:solidFill>
                  <a:schemeClr val="tx1"/>
                </a:solidFill>
                <a:latin typeface="Segoe UI Symbol" pitchFamily="34" charset="0"/>
              </a:rPr>
              <a:t>After you add the app to Home Screen, it will appear there as a new icon. Tapping on the icon will open the webpage with your app. </a:t>
            </a:r>
          </a:p>
          <a:p>
            <a:endParaRPr lang="en-US" dirty="0">
              <a:solidFill>
                <a:schemeClr val="tx1"/>
              </a:solidFill>
              <a:latin typeface="Segoe UI Symbol" pitchFamily="34" charset="0"/>
            </a:endParaRPr>
          </a:p>
          <a:p>
            <a:r>
              <a:rPr lang="en-US" dirty="0">
                <a:solidFill>
                  <a:schemeClr val="tx1"/>
                </a:solidFill>
                <a:latin typeface="Segoe UI Symbol" pitchFamily="34" charset="0"/>
              </a:rPr>
              <a:t>Please note that active Internet connection is required to run the app. </a:t>
            </a:r>
          </a:p>
        </p:txBody>
      </p:sp>
      <p:sp>
        <p:nvSpPr>
          <p:cNvPr id="2" name="Rounded Rectangle 1">
            <a:hlinkClick r:id="rId4" action="ppaction://hlinksldjump"/>
          </p:cNvPr>
          <p:cNvSpPr/>
          <p:nvPr/>
        </p:nvSpPr>
        <p:spPr>
          <a:xfrm flipH="1">
            <a:off x="395536" y="5949280"/>
            <a:ext cx="1584176" cy="355716"/>
          </a:xfrm>
          <a:prstGeom prst="roundRect">
            <a:avLst/>
          </a:prstGeom>
          <a:gradFill flip="none" rotWithShape="1">
            <a:gsLst>
              <a:gs pos="0">
                <a:schemeClr val="tx1">
                  <a:lumMod val="50000"/>
                  <a:lumOff val="50000"/>
                </a:schemeClr>
              </a:gs>
              <a:gs pos="50000">
                <a:schemeClr val="bg1">
                  <a:lumMod val="65000"/>
                </a:schemeClr>
              </a:gs>
              <a:gs pos="94000">
                <a:schemeClr val="bg1">
                  <a:lumMod val="85000"/>
                </a:schemeClr>
              </a:gs>
              <a:gs pos="100000">
                <a:schemeClr val="bg1">
                  <a:lumMod val="85000"/>
                </a:schemeClr>
              </a:gs>
            </a:gsLst>
            <a:lin ang="16200000" scaled="1"/>
            <a:tileRect/>
          </a:gradFill>
          <a:ln w="12700" cmpd="sng">
            <a:gradFill>
              <a:gsLst>
                <a:gs pos="90000">
                  <a:srgbClr val="292929"/>
                </a:gs>
                <a:gs pos="0">
                  <a:schemeClr val="bg1">
                    <a:lumMod val="95000"/>
                    <a:lumOff val="5000"/>
                  </a:schemeClr>
                </a:gs>
                <a:gs pos="100000">
                  <a:schemeClr val="bg1">
                    <a:lumMod val="50000"/>
                    <a:lumOff val="50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effectLst>
                  <a:outerShdw dist="25400" dir="16200000" rotWithShape="0">
                    <a:prstClr val="black">
                      <a:alpha val="40000"/>
                    </a:prstClr>
                  </a:outerShdw>
                </a:effectLst>
                <a:latin typeface="Arial" pitchFamily="34" charset="0"/>
                <a:cs typeface="Arial" pitchFamily="34" charset="0"/>
              </a:rPr>
              <a:t>‹ Back to Contents</a:t>
            </a:r>
            <a:endParaRPr lang="ru-RU" sz="1200" dirty="0">
              <a:effectLst>
                <a:outerShdw dist="25400" dir="16200000" rotWithShape="0">
                  <a:prstClr val="black">
                    <a:alpha val="40000"/>
                  </a:prstClr>
                </a:outerShdw>
              </a:effectLst>
              <a:latin typeface="Arial" pitchFamily="34" charset="0"/>
              <a:cs typeface="Arial" pitchFamily="34" charset="0"/>
            </a:endParaRPr>
          </a:p>
        </p:txBody>
      </p:sp>
      <p:sp>
        <p:nvSpPr>
          <p:cNvPr id="10" name="Right Arrow 9">
            <a:hlinkClick r:id="" action="ppaction://hlinkshowjump?jump=nextslide"/>
          </p:cNvPr>
          <p:cNvSpPr/>
          <p:nvPr/>
        </p:nvSpPr>
        <p:spPr>
          <a:xfrm>
            <a:off x="846046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dirty="0"/>
          </a:p>
        </p:txBody>
      </p:sp>
      <p:sp>
        <p:nvSpPr>
          <p:cNvPr id="12" name="Right Arrow 11">
            <a:hlinkClick r:id="" action="ppaction://hlinkshowjump?jump=previousslide"/>
          </p:cNvPr>
          <p:cNvSpPr/>
          <p:nvPr/>
        </p:nvSpPr>
        <p:spPr>
          <a:xfrm flipH="1">
            <a:off x="7740384" y="6001138"/>
            <a:ext cx="288000" cy="252000"/>
          </a:xfrm>
          <a:prstGeom prst="rightArrow">
            <a:avLst>
              <a:gd name="adj1" fmla="val 42088"/>
              <a:gd name="adj2" fmla="val 66535"/>
            </a:avLst>
          </a:prstGeom>
          <a:gradFill flip="none" rotWithShape="1">
            <a:gsLst>
              <a:gs pos="0">
                <a:srgbClr val="646464"/>
              </a:gs>
              <a:gs pos="50000">
                <a:srgbClr val="969696"/>
              </a:gs>
              <a:gs pos="100000">
                <a:srgbClr val="C7C7C7"/>
              </a:gs>
            </a:gsLst>
            <a:lin ang="16200000" scaled="1"/>
            <a:tileRect/>
          </a:gra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4" name="Рисунок 3">
            <a:extLst>
              <a:ext uri="{FF2B5EF4-FFF2-40B4-BE49-F238E27FC236}">
                <a16:creationId xmlns:a16="http://schemas.microsoft.com/office/drawing/2014/main" id="{F94DD19C-CA55-43E0-8813-4333AF67047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9607" y="1844824"/>
            <a:ext cx="4932000" cy="3198754"/>
          </a:xfrm>
          <a:prstGeom prst="rect">
            <a:avLst/>
          </a:prstGeom>
        </p:spPr>
      </p:pic>
    </p:spTree>
    <p:extLst>
      <p:ext uri="{BB962C8B-B14F-4D97-AF65-F5344CB8AC3E}">
        <p14:creationId xmlns:p14="http://schemas.microsoft.com/office/powerpoint/2010/main" val="2192176125"/>
      </p:ext>
    </p:extLst>
  </p:cSld>
  <p:clrMapOvr>
    <a:overrideClrMapping bg1="lt1" tx1="dk1" bg2="lt2" tx2="dk2" accent1="accent1" accent2="accent2" accent3="accent3" accent4="accent4" accent5="accent5" accent6="accent6" hlink="hlink" folHlink="folHlink"/>
  </p:clrMapOvr>
  <p:transition spd="slow">
    <p:pull/>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f187e120edf51ed3d059337e88451e96d1a1931"/>
  <p:tag name="ISPRING_LMS_API_VERSION" val="SCORM 2004 (2nd edition)"/>
  <p:tag name="ISPRING_ULTRA_SCORM_COURSE_ID" val="D98567C7-F86B-4EA6-848F-806011B0D5AD"/>
  <p:tag name="ISPRING_CMI5_LAUNCH_METHOD" val="any window"/>
  <p:tag name="ISPRING_SCORM_RATE_SLIDES" val="1"/>
  <p:tag name="ISPRINGONLINEFOLDERID" val="0"/>
  <p:tag name="ISPRING_OUTPUT_FOLDER" val="[[&quot;F\uFFFD\u000E\uFFFD{1BC88E4A-8E4C-41D6-93C6-2F3D229A5930}&quot;,&quot;C:\\Users\\olga.ryzhakova\\Desktop\\СКРИНЫ\\статья&quot;]]"/>
  <p:tag name="ISPRING_SCORM_PASSING_SCORE" val="100.000000"/>
  <p:tag name="ISPRING_PRESENTATION_TITLE" val="how-to-create-ipad-app-with-ispring-converter-tutorial"/>
  <p:tag name="ISPRING_FIRST_PUBLISH" val="1"/>
  <p:tag name="ISPRING_PLAYERS_CUSTOMIZATION_2" val="UEsDBBQAAgAIAEFNs1BrXzME1QIAAPcHAAAPAAAAbm9uZS9wbGF5ZXIueG1spVVbb9owFH6mUv9D5PfaMLStQqHVVAntYa0qdbe3yCQm8erYnu2Qsl+/Y+cCSYFtGhLIOTnfd26fD/HtSymiLTOWK7lEMzxFEZOpyrjMl+jL59XVNbq9ubyItaA7ZiKeLZFUkqEoYzY1XDvAPVJXLNGBAQMpirThynC3A9op0PZB5lN0eTEBF2mXqHBOLwip6xpzCwiZWyUqT2JxqkqiDbNMOmZIkwGKOuzC/RkN31JJ4naa2QOkdv8euCXpOV4sH5DUc6xMTt5MpzPy/f7TU1qwkl5xaR2VKfQLmjgJXVzT9PleZZVg1tsmcZPkE3POJxFsk9gt+OxaRtakS9Q4JCWzlubMYiFzRHq/jrMjaDCdNaEySyTd8pz62hLbeoUR7UlsoYxLK9ein9lurajJkt5+4B+TIxnHG0Ft0fLZQS2B/5m3xQS/xD8fzSVUVK0FtwW8OoTsrceLIMOocRl6HBT7AIpdeRIUGfaz4oZl4fFrr/vpDDWxZCVEyA7bOgUbnFY0dcrs7gABgm3Fgnt94EYfOIA8PBwe4PDYTWZPgroqN4y6yrCuRZN4yzOmHqgxYU43Gyosi8nI2oLJEB2TptZ2OvtJxIUrxdu/GIr3G83khz03kgD4z4l8BI6+H1xm7GXF4bVjJXTUMWi1t2GnBfbh9unYal0eXKCBaa9+GAnUEDlqcgb3PaOOkr2dnIKujaot6KLSGqT/muL1+z4vMk5sNJh+GjE5sgjitLJOlfxXGPVgQ7hFmOkZ8V5eRKc+HeiD5j3k/fQcorkIMKFkkFJ3LTbnsHAttpzVTx3FVWvAGpbWkd3mT6OF5k2P/nZ128gbEt1YxnuLuUo3Xp18Kz3yydiGVsLdHdYyXJYBOqr1+J48xvUNdKrqJ/6LRTXP/F/hbA4NjgrG8wJk8+56fsAgVErFMHwwnYq4UbLrA8YkPDW/YRLdRm4V0ojrhJDiVv5w/A1QSwMEFAACAAgAsXb0UFytsfihAwAA7wwAABgAAABub25lL2NvbW1vbl9tZXNzYWdlcy5sbmetV11zmzoQfe9M/4OGmb7dpr1v98Ehg0HJ1RgjCjhO+qJRQHE0BeQicOr76+9KOK7dNoM/8sIYydo9u+fsrhhd/ahKtBKNlqq+dP6++OwgUeeqkPXi0pll1x//cZBueV3wUtXi0qmVg67c9+9GJa8XHV8I+P3+HUKjSmgNr9o1bz/fkSwunXjMPN/HaUrGIWbeLCCURV6SeBmhEQu9MQ4d1+sKqVDNm4a3AGb0aWNh2GAcevc4YamPwagxTTOWzuKYJhkOHDd7EkjLqiutXSQ1qlWLdLdcqqYVBZI1auEvPM/Bg3yQpWzXqFKFOAJCOiERA/c2vs0yCUl2z6Y0wI6La/5QAoy8EaJGjeCFaM7xEdFk6oUb44HU51u/JQH+Ayu3shCnsTL3Mgwgk0kP3E8wLARsTrJ/HdcHkCb3z7J9QjJdNqA3JFa87HqSNooccjf2/AnLKPPimI1nWfYT95jn34ZO+zTKEhqy2ItwyCJ8lzmueR53Lk7wreOa5+C5WZLgCLQZQq4ZSa1QfTqNQ2yFeq869MRXArUKraR4trIUdSsb4LYEIsxGrmCh7gapDejUg7QnOM0S4htKHTdVTbP+q1d71z6pBtxpVPTyKaxPw4PZXzZCg+ueDWUqBOqmUBWX9cWQa4gRyjH20nROk8CIvwU9crTkWj+rptiLb9fRkGES+RRS6Gc7xk11bw0DRgndq2lE3g4bA5SezcyGkTmJAjpnmRWCIaPqdAsJr5alaIVFK00oPLdZeRCPCpgpBV/1WQPvlqbBBE2hRrwbzMb0DjQAoqPHnKATx6WTY07c4xQCwunQmci7JTd9+YM6X6TzIs2cGyWU602nNMytpOo0rBg2QUA2en1xnJsUf5mBYogXvlIBvdWXNr2QK+hxQLZoBh1BUfo4INEN+zIjX9m1R0LbgX6lma/tSODFite5AGJz3mmB1rBXyMLuGYlZ/987+R/i7aYgP2xqOQrw3Ydj8eyV/yvq420rqmU75NokbAP/FBSmnF6FcEjop/nfTuw3YWZnxp/Nz95d4hiOBkGcmanD2XpTJFYpB3dJK5TT2+POzNprYxnJQrjuRGBwsb3LlbKScJM4wOZsik1GU2g2ffPZi2SuurKwwirlN9uAYDB1lfh9Gj42qrKrJdcvie0b4NU5KPrgkt5pfMRU3GrjYH52pHE6S+lsbDGnjF5fw0R6fBw6kRGI/U0uJLwvtkpVsPQL0u2btp8mo087Xyr/A1BLAwQUAAIACACxdvRQFR5gG6MAAAB/AQAAKQAAAG5vbmUvcGxheWJhY2tfYW5kX25hdmlnYXRpb25fc2V0dGluZ3MueG1sdZBBCoMwEEX3nsIbCF2HQNelRagXGHGUQJIJmVHw9k1EbWnTZd77P8OMYhQxfmJd1bWCWegpEEVLnFE173e2DAtevXEghnzCgrznSiY3LFFoIzJ62ZQewXLK//BjeGthPT/iI14w5UJnHOpLqbCZXPKwmGlj3RpQjxHTgC+Yc+iht3jDtSeIw+MM7Bv/1bmbNpsd3mlAHSK5IKr5QFW613H0F1BLAwQUAAIACACxdvRQH1SKajADAADHDgAAIgAAAG5vbmUvZmxhc2hfcHVibGlzaGluZ19zZXR0aW5ncy54bWzll91P2zAQwN/7V1iZeFwD2iZNKC1i/ZCqjYJIYfCE3NhtTjh25o925a/fOW5L2coWviS2PVRN7Lvfne/O5zg5+F4IMuPagJKtaK+5GxEuM8VATlvR2aj/9mNEjKWSUaEkb0VSReSg3UhKNxZg8pRbi6KGIEaa/dK2otzacj+O5/N5E0yp/awSziLfNDNVxKXmhkvLdVwKusA/uyi5iZaEGgD8FUou1dqNBiFJIB0p5gQnwFrREJ3tC2ryKA4SY5pdT7VyknWUUJro6bgVven0unvddyuZQOlCwaUPh2njoB+2+5Qx8A5QkcINJzmHaY6eYrDmwGzun2IvncS/MipyWDP1jI7CxUu7hOOEcjrjS2M4Qq2lWY761rQnVBiexJtDKzHwIaSZhRl6dqse/J04IVJXlkrbttUOET8NrijxPZhkojaMLd/JWAmMbeUUlkkx5mxICx6inV6D7KPQXkQmtACxaEXHJZckpRKTC5YKyNa6xo2NBVsltb+UPtRABTmTgNXHyVEa3VoPi8pyqg3f9Go1Y3xks/ZX5QQjC+WIgGtOrCIYXVfgU87JZgrIRKuiGsUSscQIQIsz4HPODqpQLYH3GbpEE4VDTSzFUnAbLHxzcEPGfKI0cjmdYeHiOJjAbz4IXFJjbqF05eNO+mXQ7V0Nht3exY5fIGUzKrMHwrGceFHaF+HTBZHKrvQwHBl1hldJYcCquTpraz4+DeuKxjw/Uzbu8A0UTtDnxK8DsoF+wZS/jJWHJP6PHtQ2m9NZtdH95q3QuMUBUxKYOJFhSwK57IA1gBmVREmxIDTDpmx825iBcgZHQoMIaPN4D4M+lmn1NoUZNkmlGde/R7KFxEaZ9ZUufDIZ8edfK+p2RhizUe/0sDManA9Gl1ej3sUonEZr9Xhr90xi39S393h/aLzGFn9y2juvE/khBqFWhnppLdxxHanjz3WkTsOZdLJxHtVyAXvMNOwZ7DICCsAieEUV85SvglBtz1wxf82G+QdW//o+CWuvP+0dDT4df+n+77vgqXEIb6s7U3znXpPEWy9AfqYACQVeq/yhuL41tT+8303i7VONBtLuXj7bjR9QSwMEFAACAAgAsXb0UHFXlJ0VAQAA0QIAABwAAABub25lL2ZsYXNoX3NraW5fc2V0dGluZ3MueG1sjZLRToMwFIbvfQqC95BNjZqwJm7ojdEs2V7gAAfSDHpIeyDh7a2FDVSI61X7///X0542MiepvBa1kaQ2/soXN54XpVSSPiCzVIX5Vs6aJ7ONnzTMpIKUFKPiQJGuoPTF7ZsbUeiS/1Fka17L5JDiWOZh/bSNr0KGGvfbx3j3vATUUGCQQHoqNDUqs/nda7yK7yb5YTptSGR+dgcapgODZsG6wSgc171voMUXJStg22drMJohOef0TElU7zUa2y5nihxKY4k/+niEfQndZTNzBmacJeQoKxTrOcQ5PaaglYVTj12NItdoi/wS+yQqSEp8xy4h0NnnJTLcfdHuaXvHpsIPylDUmqqao3AiuYcZn8HO7VcWX1BLAwQUAAIACACxdvRQ15twlisDAABvDgAAIQAAAG5vbmUvaHRtbF9wdWJsaXNoaW5nX3NldHRpbmdzLnhtbN1XTU8bMRC951dYW3FstqiXCiVBNB9qVEgQGyickLN2siO89tYfScOv73idhEADXSgRqIco2fHMm/Gb8XO2cfgrF2TGtQElm9F+/VNEuEwVAzltRuej3scvETGWSkaFkrwZSRWRw1atUbixAJMl3Fp0NQRhpDkobDPKrC0O4ng+n9fBFNqvKuEs4pt6qvK40NxwabmOC0EX+GUXBTfREqECAH5yJZdhrVqNkEZAOlHMCU6ANaMBFvvN5iKKg8OYpjdTrZxkbSWUJno6bkYf2t3OfufzyieAdCDn0rNhWmj0ZntAGQOfn4oEbjnJOEwzLBS5mgOzmf8Ve+9G/CdGiRy2TD1GW+HepV2C44JyOuXLZGih1tI0w3hrWhMqDG/Em6aVG3gGaWphhpXdhYd6J06IxBWF0rZltUOIB8YVSvwITGOiNpItn8lYCaS2LAqnJB9zNqA5zsRpT0ZkQnMQi2Y0LLgkCZXYUbBUQLqOMG5sLNiyk72l95EGKsi5BBw5Tk6S6C5n2EqaUW34Zi2rFeP5TFs/lBOMLJQjAm44sYogpy7HXxknm8STiVZ5aRXUWGIEYMYZ8DlnhyVBS8DHEl1hitxhJM5fIbgNGX46uCVjPlEacTmd4bSiHUzArz8LuKDG3IHSVY17yXG/073uDzrdyz2/QcpmVKbPBMch4nlhd4JPF0Qqu4pDOlLqDC+bwoCVa1X2Vn95G9ZzjH1+pW7cwzeQO0FfE35NyAb0Dlu+myzPafxfK6icNqOz8qD7w1tC4xEHbEnAxIUU1QrkUvcqAKZUEiXFgtAUpdh42ZiBcgYtQSACtHl5hSEex7R8msIMRVJpxvXTkGwhUSjTntK5byYj/tJrRp32CDkbdc+O2qP+RX90dT3qXo7CHbQOj7eqZyP2Ur5d2f1V8VDYx2+n7Kdn3YsqhA9w75Ua000qwQ2reA2/V/E6C1fR6cY1VKkElJZpOCooLgJywN6/o0HZ+hcAnpyUMFuvPCjv4Hj897ve2muzTRZIwnPwQbvWh8oEJN2T/tfhcWenTEA1Kt52FP6VifC0eiWK7722NOKt7zc1tN9/SWzVfgNQSwMEFAACAAgAsXb0UI5z9vpqAAAA5QAAABoAAABub25lL2h0bWxfc2tpbl9zZXR0aW5ncy5qc6vmUgACpRwlBSuFajAbzE8qLSnJz9NLzs8rSc0r0cvLL8pNBKtRUnYDAyUdnIrzy1KLCChNS0xORTHU1MjCyQWnSoSJJk7mLs6WyOoKEtNT9ZISk7PTi/JL81IgypxdXQxdjJXAqmq5agFQSwMEFAACAAgAsXb0ULx9NfdKAAAASQAAABcAAABub25lL2xvY2FsX3NldHRpbmdzLnhtbLOxr8jNUShLLSrOzM+zVTLUM1BSSM1Lzk/JzEu3VQoNcdO1UFIoLknMS0nMyc9LtVXKy1dSsLfjssnJT07MCU4tKQEqLNa34wIAUEsDBBQAAgAIAK529FC45zzyXgAAAGMAAAAlAAAAdW5pdmVyc2FsLW5vLXZpZGVvL2xvY2FsX3NldHRpbmdzLnhtbA3KvQ5AQAwA4N1TNN39bQbHZrTgARoakfRacUd4e7d9w9f2rxd4+AqHqcO6qBBYV9sO3R0u85A3CCGSbiSm7FANoe+yVmwlmTjGFAOcQh9fM/uEyCP5NIdbBMsu+wFQSwECAAAUAAIACABBTbNQa18zBNUCAAD3BwAADwAAAAAAAAABAAAAAAAAAAAAbm9uZS9wbGF5ZXIueG1sUEsBAgAAFAACAAgAsXb0UFytsfihAwAA7wwAABgAAAAAAAAAAQAAAAAAAgMAAG5vbmUvY29tbW9uX21lc3NhZ2VzLmxuZ1BLAQIAABQAAgAIALF29FAVHmAbowAAAH8BAAApAAAAAAAAAAEAAAAAANkGAABub25lL3BsYXliYWNrX2FuZF9uYXZpZ2F0aW9uX3NldHRpbmdzLnhtbFBLAQIAABQAAgAIALF29FAfVIpqMAMAAMcOAAAiAAAAAAAAAAEAAAAAAMMHAABub25lL2ZsYXNoX3B1Ymxpc2hpbmdfc2V0dGluZ3MueG1sUEsBAgAAFAACAAgAsXb0UHFXlJ0VAQAA0QIAABwAAAAAAAAAAQAAAAAAMwsAAG5vbmUvZmxhc2hfc2tpbl9zZXR0aW5ncy54bWxQSwECAAAUAAIACACxdvRQ15twlisDAABvDgAAIQAAAAAAAAABAAAAAACCDAAAbm9uZS9odG1sX3B1Ymxpc2hpbmdfc2V0dGluZ3MueG1sUEsBAgAAFAACAAgAsXb0UI5z9vpqAAAA5QAAABoAAAAAAAAAAQAAAAAA7A8AAG5vbmUvaHRtbF9za2luX3NldHRpbmdzLmpzUEsBAgAAFAACAAgAsXb0ULx9NfdKAAAASQAAABcAAAAAAAAAAQAAAAAAjhAAAG5vbmUvbG9jYWxfc2V0dGluZ3MueG1sUEsBAgAAFAACAAgArnb0ULjnPPJeAAAAYwAAACUAAAAAAAAAAQAAAAAADREAAHVuaXZlcnNhbC1uby12aWRlby9sb2NhbF9zZXR0aW5ncy54bWxQSwUGAAAAAAkACQCjAgAArhEAAAAA"/>
  <p:tag name="ISPRING_CURRENT_PLAYER_ID" val="none"/>
  <p:tag name="ISPRING_SCORM_ENDPOINT" val="&lt;endpoint&gt;&lt;enable&gt;0&lt;/enable&gt;&lt;lrs&gt;http://&lt;/lrs&gt;&lt;auth&gt;0&lt;/auth&gt;&lt;login&gt;&lt;/login&gt;&lt;password&gt;&lt;/password&gt;&lt;key&gt;&lt;/key&gt;&lt;name&gt;&lt;/name&gt;&lt;email&gt;&lt;/email&gt;&lt;/endpoint&gt;&#10;"/>
  <p:tag name="ISPRINGCLOUDFOLDERID" val="1374"/>
  <p:tag name="ISPRINGCLOUDFOLDERPATH" val="Repository/Marketing/"/>
  <p:tag name="ISPRINGCLOUDFOLDERDOMAIN" val="https://ispringteam.ispringcloud.com"/>
  <p:tag name="ISPRING_PUBLISH_SETTINGS" val="{&quot;commonSettings&quot;:{&quot;webSettings&quot;:{&quot;useMobileViewer&quot;:&quot;T_FALSE&quot;,&quot;format&quot;:&quot;OF_VIDEO&quot;},&quot;lmsSettings&quot;:{&quot;useMobileViewer&quot;:&quot;T_FALSE&quot;},&quot;cloudSettings&quot;:{&quot;useMobileViewer&quot;:&quot;T_FALSE&quot;},&quot;ispringLmsSettings&quot;:{&quot;useMobileViewer&quot;:&quot;T_FALSE&quot;},&quot;playerId&quot;:&quot;none&quot;},&quot;advancedSettings&quot;:{&quot;enableTextAllocation&quot;:&quot;T_TRUE&quot;,&quot;viewingFromLocalDrive&quot;:&quot;T_TRUE&quot;,&quot;contentScale&quot;:75,&quot;contentScaleMode&quot;:&quot;ORIGINAL_SIZE&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hostingSettings&quot;:{}},&quot;ispringOnlineSettings&quot;:{&quot;onlineDestinationFolderId&quot;:&quot;0&quot;},&quot;cloudSettings&quot;:{&quot;onlineDestinationPath&quot;:&quot;Repository/Marketing/&quot;,&quot;onlineDestinationFolderId&quot;:&quot;1374&quot;,&quot;onlineDestinationUrl&quot;:&quot;https://ispringteam.ispringcloud.com&quot;},&quot;wordSettings&quot;:{&quot;printCopies&quot;:1}}"/>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ppt/theme/themeOverride2.xml><?xml version="1.0" encoding="utf-8"?>
<a:themeOverride xmlns:a="http://schemas.openxmlformats.org/drawingml/2006/main">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398</TotalTime>
  <Words>444</Words>
  <Application>Microsoft Office PowerPoint</Application>
  <PresentationFormat>Экран (4:3)</PresentationFormat>
  <Paragraphs>54</Paragraphs>
  <Slides>10</Slides>
  <Notes>10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10</vt:i4>
      </vt:variant>
    </vt:vector>
  </HeadingPairs>
  <TitlesOfParts>
    <vt:vector size="15" baseType="lpstr">
      <vt:lpstr>Arial</vt:lpstr>
      <vt:lpstr>Calibri</vt:lpstr>
      <vt:lpstr>Calibri Light</vt:lpstr>
      <vt:lpstr>Segoe UI Symbol</vt:lpstr>
      <vt:lpstr>Тема Office</vt:lpstr>
      <vt:lpstr>A Step-by-step Instruction to Create HTML5 App for iPad</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to create your own iPad app directly from your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how-to-create-ipad-app-with-ispring-converter-tutorial</dc:title>
  <dc:creator>Alexey Zhukov</dc:creator>
  <cp:lastModifiedBy>Olga Ryzhakova</cp:lastModifiedBy>
  <cp:revision>97</cp:revision>
  <dcterms:created xsi:type="dcterms:W3CDTF">2012-09-28T10:31:27Z</dcterms:created>
  <dcterms:modified xsi:type="dcterms:W3CDTF">2020-07-20T13:21:34Z</dcterms:modified>
</cp:coreProperties>
</file>