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6" r:id="rId4"/>
    <p:sldId id="259" r:id="rId5"/>
    <p:sldId id="271" r:id="rId6"/>
    <p:sldId id="267" r:id="rId7"/>
    <p:sldId id="272" r:id="rId8"/>
    <p:sldId id="261" r:id="rId9"/>
    <p:sldId id="275" r:id="rId10"/>
    <p:sldId id="276" r:id="rId11"/>
    <p:sldId id="262" r:id="rId12"/>
    <p:sldId id="268" r:id="rId13"/>
    <p:sldId id="273" r:id="rId14"/>
    <p:sldId id="263" r:id="rId15"/>
    <p:sldId id="269" r:id="rId16"/>
    <p:sldId id="274" r:id="rId17"/>
    <p:sldId id="277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Lato" panose="020F0502020204030203" pitchFamily="34" charset="0"/>
      <p:regular r:id="rId26"/>
      <p:bold r:id="rId27"/>
    </p:embeddedFont>
    <p:embeddedFont>
      <p:font typeface="Lato Black" panose="020F0A02020204030203" pitchFamily="34" charset="0"/>
      <p:bold r:id="rId28"/>
    </p:embeddedFont>
  </p:embeddedFontLst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832C"/>
    <a:srgbClr val="333F50"/>
    <a:srgbClr val="8BB7D6"/>
    <a:srgbClr val="F4741E"/>
    <a:srgbClr val="4A87B3"/>
    <a:srgbClr val="E6E6E6"/>
    <a:srgbClr val="4C5E78"/>
    <a:srgbClr val="788BA8"/>
    <a:srgbClr val="7487A4"/>
    <a:srgbClr val="9DA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4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7BCF6-5E25-4B7F-A76D-03B2E26CAEDB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4DCB8-777E-4913-A9C1-BA8D959AF6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02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BD82-334A-4FBD-B1E2-9F3B50CFF1CE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8C69-9A98-4187-A68A-D087007B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0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BD82-334A-4FBD-B1E2-9F3B50CFF1CE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8C69-9A98-4187-A68A-D087007B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8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BD82-334A-4FBD-B1E2-9F3B50CFF1CE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8C69-9A98-4187-A68A-D087007B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17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BD82-334A-4FBD-B1E2-9F3B50CFF1CE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8C69-9A98-4187-A68A-D087007B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6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BD82-334A-4FBD-B1E2-9F3B50CFF1CE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8C69-9A98-4187-A68A-D087007B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8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BD82-334A-4FBD-B1E2-9F3B50CFF1CE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8C69-9A98-4187-A68A-D087007B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27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BD82-334A-4FBD-B1E2-9F3B50CFF1CE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8C69-9A98-4187-A68A-D087007B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6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BD82-334A-4FBD-B1E2-9F3B50CFF1CE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8C69-9A98-4187-A68A-D087007B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3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BD82-334A-4FBD-B1E2-9F3B50CFF1CE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8C69-9A98-4187-A68A-D087007B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5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BD82-334A-4FBD-B1E2-9F3B50CFF1CE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8C69-9A98-4187-A68A-D087007B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95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BBD82-334A-4FBD-B1E2-9F3B50CFF1CE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A8C69-9A98-4187-A68A-D087007B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3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BD82-334A-4FBD-B1E2-9F3B50CFF1CE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A8C69-9A98-4187-A68A-D087007B30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9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" Target="slide5.xml"/><Relationship Id="rId7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slide" Target="slide4.xml"/><Relationship Id="rId10" Type="http://schemas.openxmlformats.org/officeDocument/2006/relationships/image" Target="../media/image8.wmf"/><Relationship Id="rId4" Type="http://schemas.openxmlformats.org/officeDocument/2006/relationships/slide" Target="slide3.xml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" Target="slide9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6.wmf"/><Relationship Id="rId5" Type="http://schemas.openxmlformats.org/officeDocument/2006/relationships/image" Target="../media/image13.jpg"/><Relationship Id="rId10" Type="http://schemas.openxmlformats.org/officeDocument/2006/relationships/slide" Target="slide3.xml"/><Relationship Id="rId4" Type="http://schemas.openxmlformats.org/officeDocument/2006/relationships/slide" Target="slide10.xml"/><Relationship Id="rId9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5DF7F60-C9AA-411D-B3FE-6C386003E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t="17548" r="3646" b="9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98C8A0-C7C2-46A5-87BC-58E3D64F6099}"/>
              </a:ext>
            </a:extLst>
          </p:cNvPr>
          <p:cNvSpPr txBox="1"/>
          <p:nvPr/>
        </p:nvSpPr>
        <p:spPr>
          <a:xfrm>
            <a:off x="1257870" y="2280561"/>
            <a:ext cx="55620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>
                <a:solidFill>
                  <a:schemeClr val="bg1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Mt. Everest Quiz</a:t>
            </a:r>
            <a:endParaRPr lang="ru-RU" sz="55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362D40-14E2-41DA-8104-18B479227E29}"/>
              </a:ext>
            </a:extLst>
          </p:cNvPr>
          <p:cNvSpPr txBox="1"/>
          <p:nvPr/>
        </p:nvSpPr>
        <p:spPr>
          <a:xfrm>
            <a:off x="1257870" y="3276569"/>
            <a:ext cx="5352480" cy="94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Thousands of people are dreaming to conquer Everest, but before even thinking about doing it, there’s so much to learn about the mountain!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: Rounded Corners 12">
            <a:hlinkClick r:id="rId3" action="ppaction://hlinksldjump"/>
            <a:extLst>
              <a:ext uri="{FF2B5EF4-FFF2-40B4-BE49-F238E27FC236}">
                <a16:creationId xmlns:a16="http://schemas.microsoft.com/office/drawing/2014/main" id="{093CC485-4545-43A5-97AB-0DE69722491C}"/>
              </a:ext>
            </a:extLst>
          </p:cNvPr>
          <p:cNvSpPr/>
          <p:nvPr/>
        </p:nvSpPr>
        <p:spPr>
          <a:xfrm>
            <a:off x="1264221" y="4784260"/>
            <a:ext cx="1727200" cy="483684"/>
          </a:xfrm>
          <a:prstGeom prst="roundRect">
            <a:avLst>
              <a:gd name="adj" fmla="val 50000"/>
            </a:avLst>
          </a:prstGeom>
          <a:solidFill>
            <a:srgbClr val="FB8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hlinkClick r:id="rId3" action="ppaction://hlinksldjump"/>
            <a:extLst>
              <a:ext uri="{FF2B5EF4-FFF2-40B4-BE49-F238E27FC236}">
                <a16:creationId xmlns:a16="http://schemas.microsoft.com/office/drawing/2014/main" id="{E4BC68BF-1205-4E27-9CC2-A9EEF7DF00FF}"/>
              </a:ext>
            </a:extLst>
          </p:cNvPr>
          <p:cNvSpPr txBox="1"/>
          <p:nvPr/>
        </p:nvSpPr>
        <p:spPr>
          <a:xfrm>
            <a:off x="1518040" y="4828892"/>
            <a:ext cx="1219561" cy="35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Get started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4FAFCC2-B406-4D3F-BF3B-5855538C4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238" y="2786586"/>
            <a:ext cx="3091541" cy="408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1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4A35343-710D-4393-B3CC-14527349442E}"/>
              </a:ext>
            </a:extLst>
          </p:cNvPr>
          <p:cNvSpPr txBox="1">
            <a:spLocks/>
          </p:cNvSpPr>
          <p:nvPr/>
        </p:nvSpPr>
        <p:spPr>
          <a:xfrm>
            <a:off x="1154071" y="720396"/>
            <a:ext cx="7018379" cy="157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500" dirty="0">
                <a:solidFill>
                  <a:srgbClr val="333F50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Oops, that’s wrong…</a:t>
            </a:r>
            <a:endParaRPr lang="ru-RU" sz="5500" dirty="0">
              <a:solidFill>
                <a:srgbClr val="333F5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: Rounded Corners 12">
            <a:hlinkClick r:id="rId2" action="ppaction://hlinksldjump"/>
            <a:extLst>
              <a:ext uri="{FF2B5EF4-FFF2-40B4-BE49-F238E27FC236}">
                <a16:creationId xmlns:a16="http://schemas.microsoft.com/office/drawing/2014/main" id="{959F4E16-64CD-4F2F-8648-81B29C703807}"/>
              </a:ext>
            </a:extLst>
          </p:cNvPr>
          <p:cNvSpPr/>
          <p:nvPr/>
        </p:nvSpPr>
        <p:spPr>
          <a:xfrm>
            <a:off x="1223921" y="2524939"/>
            <a:ext cx="2014579" cy="483684"/>
          </a:xfrm>
          <a:prstGeom prst="roundRect">
            <a:avLst>
              <a:gd name="adj" fmla="val 50000"/>
            </a:avLst>
          </a:prstGeom>
          <a:solidFill>
            <a:srgbClr val="4A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hlinkClick r:id="rId2" action="ppaction://hlinksldjump"/>
            <a:extLst>
              <a:ext uri="{FF2B5EF4-FFF2-40B4-BE49-F238E27FC236}">
                <a16:creationId xmlns:a16="http://schemas.microsoft.com/office/drawing/2014/main" id="{86224B93-8740-4D6B-894A-F1C8F7CB2E56}"/>
              </a:ext>
            </a:extLst>
          </p:cNvPr>
          <p:cNvSpPr txBox="1"/>
          <p:nvPr/>
        </p:nvSpPr>
        <p:spPr>
          <a:xfrm>
            <a:off x="1835622" y="2571952"/>
            <a:ext cx="1602010" cy="35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Try again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Graphic 41">
            <a:hlinkClick r:id="rId2" action="ppaction://hlinksldjump"/>
            <a:extLst>
              <a:ext uri="{FF2B5EF4-FFF2-40B4-BE49-F238E27FC236}">
                <a16:creationId xmlns:a16="http://schemas.microsoft.com/office/drawing/2014/main" id="{B7BA7E8A-7004-434C-8C6A-734F2884F580}"/>
              </a:ext>
            </a:extLst>
          </p:cNvPr>
          <p:cNvSpPr/>
          <p:nvPr/>
        </p:nvSpPr>
        <p:spPr>
          <a:xfrm>
            <a:off x="1646078" y="2712207"/>
            <a:ext cx="179387" cy="124388"/>
          </a:xfrm>
          <a:custGeom>
            <a:avLst/>
            <a:gdLst>
              <a:gd name="connsiteX0" fmla="*/ 14312 w 542925"/>
              <a:gd name="connsiteY0" fmla="*/ 226215 h 409575"/>
              <a:gd name="connsiteX1" fmla="*/ 166703 w 542925"/>
              <a:gd name="connsiteY1" fmla="*/ 397665 h 409575"/>
              <a:gd name="connsiteX2" fmla="*/ 207287 w 542925"/>
              <a:gd name="connsiteY2" fmla="*/ 400224 h 409575"/>
              <a:gd name="connsiteX3" fmla="*/ 209266 w 542925"/>
              <a:gd name="connsiteY3" fmla="*/ 359565 h 409575"/>
              <a:gd name="connsiteX4" fmla="*/ 99139 w 542925"/>
              <a:gd name="connsiteY4" fmla="*/ 235740 h 409575"/>
              <a:gd name="connsiteX5" fmla="*/ 511970 w 542925"/>
              <a:gd name="connsiteY5" fmla="*/ 235740 h 409575"/>
              <a:gd name="connsiteX6" fmla="*/ 540544 w 542925"/>
              <a:gd name="connsiteY6" fmla="*/ 207165 h 409575"/>
              <a:gd name="connsiteX7" fmla="*/ 511970 w 542925"/>
              <a:gd name="connsiteY7" fmla="*/ 178591 h 409575"/>
              <a:gd name="connsiteX8" fmla="*/ 99139 w 542925"/>
              <a:gd name="connsiteY8" fmla="*/ 178591 h 409575"/>
              <a:gd name="connsiteX9" fmla="*/ 209266 w 542925"/>
              <a:gd name="connsiteY9" fmla="*/ 54766 h 409575"/>
              <a:gd name="connsiteX10" fmla="*/ 207008 w 542925"/>
              <a:gd name="connsiteY10" fmla="*/ 14142 h 409575"/>
              <a:gd name="connsiteX11" fmla="*/ 166703 w 542925"/>
              <a:gd name="connsiteY11" fmla="*/ 16666 h 409575"/>
              <a:gd name="connsiteX12" fmla="*/ 14312 w 542925"/>
              <a:gd name="connsiteY12" fmla="*/ 188115 h 409575"/>
              <a:gd name="connsiteX13" fmla="*/ 14312 w 542925"/>
              <a:gd name="connsiteY13" fmla="*/ 22621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409575">
                <a:moveTo>
                  <a:pt x="14312" y="226215"/>
                </a:moveTo>
                <a:lnTo>
                  <a:pt x="166703" y="397665"/>
                </a:lnTo>
                <a:cubicBezTo>
                  <a:pt x="176515" y="409367"/>
                  <a:pt x="195909" y="410409"/>
                  <a:pt x="207287" y="400224"/>
                </a:cubicBezTo>
                <a:cubicBezTo>
                  <a:pt x="218663" y="390040"/>
                  <a:pt x="219812" y="370610"/>
                  <a:pt x="209266" y="359565"/>
                </a:cubicBezTo>
                <a:lnTo>
                  <a:pt x="99139" y="235740"/>
                </a:lnTo>
                <a:lnTo>
                  <a:pt x="511970" y="235740"/>
                </a:lnTo>
                <a:cubicBezTo>
                  <a:pt x="527751" y="235740"/>
                  <a:pt x="540544" y="222946"/>
                  <a:pt x="540544" y="207165"/>
                </a:cubicBezTo>
                <a:cubicBezTo>
                  <a:pt x="540544" y="191384"/>
                  <a:pt x="527751" y="178591"/>
                  <a:pt x="511970" y="178591"/>
                </a:cubicBezTo>
                <a:lnTo>
                  <a:pt x="99139" y="178591"/>
                </a:lnTo>
                <a:lnTo>
                  <a:pt x="209266" y="54766"/>
                </a:lnTo>
                <a:cubicBezTo>
                  <a:pt x="219812" y="43722"/>
                  <a:pt x="218385" y="24327"/>
                  <a:pt x="207008" y="14142"/>
                </a:cubicBezTo>
                <a:cubicBezTo>
                  <a:pt x="195630" y="3958"/>
                  <a:pt x="176515" y="4965"/>
                  <a:pt x="166703" y="16666"/>
                </a:cubicBezTo>
                <a:lnTo>
                  <a:pt x="14312" y="188115"/>
                </a:lnTo>
                <a:cubicBezTo>
                  <a:pt x="4362" y="201977"/>
                  <a:pt x="5155" y="214422"/>
                  <a:pt x="14312" y="2262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Rectangle: Rounded Corners 15">
            <a:hlinkClick r:id="rId3" action="ppaction://hlinksldjump"/>
            <a:extLst>
              <a:ext uri="{FF2B5EF4-FFF2-40B4-BE49-F238E27FC236}">
                <a16:creationId xmlns:a16="http://schemas.microsoft.com/office/drawing/2014/main" id="{9B3BA627-BAFB-4FCB-8280-C989A1BDC13D}"/>
              </a:ext>
            </a:extLst>
          </p:cNvPr>
          <p:cNvSpPr/>
          <p:nvPr/>
        </p:nvSpPr>
        <p:spPr>
          <a:xfrm>
            <a:off x="3620103" y="2524939"/>
            <a:ext cx="2014579" cy="483684"/>
          </a:xfrm>
          <a:prstGeom prst="roundRect">
            <a:avLst>
              <a:gd name="adj" fmla="val 50000"/>
            </a:avLst>
          </a:prstGeom>
          <a:solidFill>
            <a:srgbClr val="FB8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hlinkClick r:id="rId3" action="ppaction://hlinksldjump"/>
            <a:extLst>
              <a:ext uri="{FF2B5EF4-FFF2-40B4-BE49-F238E27FC236}">
                <a16:creationId xmlns:a16="http://schemas.microsoft.com/office/drawing/2014/main" id="{FD6E4A9C-A6FB-41BA-A277-C59602E72643}"/>
              </a:ext>
            </a:extLst>
          </p:cNvPr>
          <p:cNvSpPr txBox="1"/>
          <p:nvPr/>
        </p:nvSpPr>
        <p:spPr>
          <a:xfrm>
            <a:off x="3813597" y="2569571"/>
            <a:ext cx="1444848" cy="35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Continue quiz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Graphic 41">
            <a:hlinkClick r:id="rId3" action="ppaction://hlinksldjump"/>
            <a:extLst>
              <a:ext uri="{FF2B5EF4-FFF2-40B4-BE49-F238E27FC236}">
                <a16:creationId xmlns:a16="http://schemas.microsoft.com/office/drawing/2014/main" id="{1790FC61-D864-48D7-AF67-DBE154D4F172}"/>
              </a:ext>
            </a:extLst>
          </p:cNvPr>
          <p:cNvSpPr/>
          <p:nvPr/>
        </p:nvSpPr>
        <p:spPr>
          <a:xfrm flipH="1">
            <a:off x="5258445" y="2720098"/>
            <a:ext cx="163922" cy="124388"/>
          </a:xfrm>
          <a:custGeom>
            <a:avLst/>
            <a:gdLst>
              <a:gd name="connsiteX0" fmla="*/ 14312 w 542925"/>
              <a:gd name="connsiteY0" fmla="*/ 226215 h 409575"/>
              <a:gd name="connsiteX1" fmla="*/ 166703 w 542925"/>
              <a:gd name="connsiteY1" fmla="*/ 397665 h 409575"/>
              <a:gd name="connsiteX2" fmla="*/ 207287 w 542925"/>
              <a:gd name="connsiteY2" fmla="*/ 400224 h 409575"/>
              <a:gd name="connsiteX3" fmla="*/ 209266 w 542925"/>
              <a:gd name="connsiteY3" fmla="*/ 359565 h 409575"/>
              <a:gd name="connsiteX4" fmla="*/ 99139 w 542925"/>
              <a:gd name="connsiteY4" fmla="*/ 235740 h 409575"/>
              <a:gd name="connsiteX5" fmla="*/ 511970 w 542925"/>
              <a:gd name="connsiteY5" fmla="*/ 235740 h 409575"/>
              <a:gd name="connsiteX6" fmla="*/ 540544 w 542925"/>
              <a:gd name="connsiteY6" fmla="*/ 207165 h 409575"/>
              <a:gd name="connsiteX7" fmla="*/ 511970 w 542925"/>
              <a:gd name="connsiteY7" fmla="*/ 178591 h 409575"/>
              <a:gd name="connsiteX8" fmla="*/ 99139 w 542925"/>
              <a:gd name="connsiteY8" fmla="*/ 178591 h 409575"/>
              <a:gd name="connsiteX9" fmla="*/ 209266 w 542925"/>
              <a:gd name="connsiteY9" fmla="*/ 54766 h 409575"/>
              <a:gd name="connsiteX10" fmla="*/ 207008 w 542925"/>
              <a:gd name="connsiteY10" fmla="*/ 14142 h 409575"/>
              <a:gd name="connsiteX11" fmla="*/ 166703 w 542925"/>
              <a:gd name="connsiteY11" fmla="*/ 16666 h 409575"/>
              <a:gd name="connsiteX12" fmla="*/ 14312 w 542925"/>
              <a:gd name="connsiteY12" fmla="*/ 188115 h 409575"/>
              <a:gd name="connsiteX13" fmla="*/ 14312 w 542925"/>
              <a:gd name="connsiteY13" fmla="*/ 22621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409575">
                <a:moveTo>
                  <a:pt x="14312" y="226215"/>
                </a:moveTo>
                <a:lnTo>
                  <a:pt x="166703" y="397665"/>
                </a:lnTo>
                <a:cubicBezTo>
                  <a:pt x="176515" y="409367"/>
                  <a:pt x="195909" y="410409"/>
                  <a:pt x="207287" y="400224"/>
                </a:cubicBezTo>
                <a:cubicBezTo>
                  <a:pt x="218663" y="390040"/>
                  <a:pt x="219812" y="370610"/>
                  <a:pt x="209266" y="359565"/>
                </a:cubicBezTo>
                <a:lnTo>
                  <a:pt x="99139" y="235740"/>
                </a:lnTo>
                <a:lnTo>
                  <a:pt x="511970" y="235740"/>
                </a:lnTo>
                <a:cubicBezTo>
                  <a:pt x="527751" y="235740"/>
                  <a:pt x="540544" y="222946"/>
                  <a:pt x="540544" y="207165"/>
                </a:cubicBezTo>
                <a:cubicBezTo>
                  <a:pt x="540544" y="191384"/>
                  <a:pt x="527751" y="178591"/>
                  <a:pt x="511970" y="178591"/>
                </a:cubicBezTo>
                <a:lnTo>
                  <a:pt x="99139" y="178591"/>
                </a:lnTo>
                <a:lnTo>
                  <a:pt x="209266" y="54766"/>
                </a:lnTo>
                <a:cubicBezTo>
                  <a:pt x="219812" y="43722"/>
                  <a:pt x="218385" y="24327"/>
                  <a:pt x="207008" y="14142"/>
                </a:cubicBezTo>
                <a:cubicBezTo>
                  <a:pt x="195630" y="3958"/>
                  <a:pt x="176515" y="4965"/>
                  <a:pt x="166703" y="16666"/>
                </a:cubicBezTo>
                <a:lnTo>
                  <a:pt x="14312" y="188115"/>
                </a:lnTo>
                <a:cubicBezTo>
                  <a:pt x="4362" y="201977"/>
                  <a:pt x="5155" y="214422"/>
                  <a:pt x="14312" y="2262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5EC9C4-2A65-4AE5-896D-8246DF185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76" y="2836596"/>
            <a:ext cx="7137302" cy="30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73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513F7DA7-35FC-452D-B581-278E7BE789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96" y="0"/>
            <a:ext cx="10303727" cy="68580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8C2D73-5C2B-4CC0-B750-C4D1FE678884}"/>
              </a:ext>
            </a:extLst>
          </p:cNvPr>
          <p:cNvSpPr/>
          <p:nvPr/>
        </p:nvSpPr>
        <p:spPr>
          <a:xfrm>
            <a:off x="-560" y="0"/>
            <a:ext cx="7188200" cy="68580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7AD401-57E4-4388-BAD3-DC568D6CF6CE}"/>
              </a:ext>
            </a:extLst>
          </p:cNvPr>
          <p:cNvSpPr txBox="1">
            <a:spLocks/>
          </p:cNvSpPr>
          <p:nvPr/>
        </p:nvSpPr>
        <p:spPr>
          <a:xfrm>
            <a:off x="1139383" y="1308181"/>
            <a:ext cx="5200749" cy="157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Everest isn’t the furthest summit </a:t>
            </a:r>
            <a:b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from the estimated center of our planet.</a:t>
            </a:r>
            <a:endParaRPr lang="ru-RU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B52D3A-0388-45B3-83E4-D800062E9F4B}"/>
              </a:ext>
            </a:extLst>
          </p:cNvPr>
          <p:cNvSpPr/>
          <p:nvPr/>
        </p:nvSpPr>
        <p:spPr>
          <a:xfrm>
            <a:off x="1225017" y="1244659"/>
            <a:ext cx="1853463" cy="3490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7BBE09-FCD7-43FE-989B-199492327FB9}"/>
              </a:ext>
            </a:extLst>
          </p:cNvPr>
          <p:cNvSpPr txBox="1"/>
          <p:nvPr/>
        </p:nvSpPr>
        <p:spPr>
          <a:xfrm>
            <a:off x="1304236" y="1255395"/>
            <a:ext cx="1713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the answer</a:t>
            </a:r>
            <a:endParaRPr lang="ru-RU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89B3E1D8-4D6A-4562-95D2-54A64CE5D401}"/>
              </a:ext>
            </a:extLst>
          </p:cNvPr>
          <p:cNvSpPr txBox="1"/>
          <p:nvPr/>
        </p:nvSpPr>
        <p:spPr>
          <a:xfrm>
            <a:off x="2245878" y="2910603"/>
            <a:ext cx="735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True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19D1C0C0-C449-4021-A08A-4B6DDA53A9E6}"/>
              </a:ext>
            </a:extLst>
          </p:cNvPr>
          <p:cNvSpPr txBox="1"/>
          <p:nvPr/>
        </p:nvSpPr>
        <p:spPr>
          <a:xfrm>
            <a:off x="2232193" y="3396621"/>
            <a:ext cx="73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False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Freeform: Shape 22">
            <a:hlinkClick r:id="rId3" action="ppaction://hlinksldjump"/>
            <a:extLst>
              <a:ext uri="{FF2B5EF4-FFF2-40B4-BE49-F238E27FC236}">
                <a16:creationId xmlns:a16="http://schemas.microsoft.com/office/drawing/2014/main" id="{7C66A08B-A378-416B-AEE4-50CC0115689E}"/>
              </a:ext>
            </a:extLst>
          </p:cNvPr>
          <p:cNvSpPr/>
          <p:nvPr/>
        </p:nvSpPr>
        <p:spPr>
          <a:xfrm>
            <a:off x="1742782" y="2903201"/>
            <a:ext cx="357429" cy="357429"/>
          </a:xfrm>
          <a:custGeom>
            <a:avLst/>
            <a:gdLst>
              <a:gd name="connsiteX0" fmla="*/ 150019 w 295275"/>
              <a:gd name="connsiteY0" fmla="*/ 292894 h 295275"/>
              <a:gd name="connsiteX1" fmla="*/ 292894 w 295275"/>
              <a:gd name="connsiteY1" fmla="*/ 150019 h 295275"/>
              <a:gd name="connsiteX2" fmla="*/ 150019 w 295275"/>
              <a:gd name="connsiteY2" fmla="*/ 7144 h 295275"/>
              <a:gd name="connsiteX3" fmla="*/ 7144 w 295275"/>
              <a:gd name="connsiteY3" fmla="*/ 150019 h 295275"/>
              <a:gd name="connsiteX4" fmla="*/ 150019 w 295275"/>
              <a:gd name="connsiteY4" fmla="*/ 292894 h 295275"/>
              <a:gd name="connsiteX5" fmla="*/ 150019 w 295275"/>
              <a:gd name="connsiteY5" fmla="*/ 26194 h 295275"/>
              <a:gd name="connsiteX6" fmla="*/ 273844 w 295275"/>
              <a:gd name="connsiteY6" fmla="*/ 150019 h 295275"/>
              <a:gd name="connsiteX7" fmla="*/ 150019 w 295275"/>
              <a:gd name="connsiteY7" fmla="*/ 273844 h 295275"/>
              <a:gd name="connsiteX8" fmla="*/ 26194 w 295275"/>
              <a:gd name="connsiteY8" fmla="*/ 150019 h 295275"/>
              <a:gd name="connsiteX9" fmla="*/ 150019 w 295275"/>
              <a:gd name="connsiteY9" fmla="*/ 261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295275">
                <a:moveTo>
                  <a:pt x="150019" y="292894"/>
                </a:moveTo>
                <a:cubicBezTo>
                  <a:pt x="229076" y="292894"/>
                  <a:pt x="292894" y="229076"/>
                  <a:pt x="292894" y="150019"/>
                </a:cubicBezTo>
                <a:cubicBezTo>
                  <a:pt x="292894" y="70961"/>
                  <a:pt x="229076" y="7144"/>
                  <a:pt x="150019" y="7144"/>
                </a:cubicBezTo>
                <a:cubicBezTo>
                  <a:pt x="70961" y="7144"/>
                  <a:pt x="7144" y="70961"/>
                  <a:pt x="7144" y="150019"/>
                </a:cubicBezTo>
                <a:cubicBezTo>
                  <a:pt x="7144" y="229076"/>
                  <a:pt x="70961" y="292894"/>
                  <a:pt x="150019" y="292894"/>
                </a:cubicBezTo>
                <a:close/>
                <a:moveTo>
                  <a:pt x="150019" y="26194"/>
                </a:moveTo>
                <a:cubicBezTo>
                  <a:pt x="218599" y="26194"/>
                  <a:pt x="273844" y="81439"/>
                  <a:pt x="273844" y="150019"/>
                </a:cubicBezTo>
                <a:cubicBezTo>
                  <a:pt x="273844" y="218599"/>
                  <a:pt x="218599" y="273844"/>
                  <a:pt x="150019" y="273844"/>
                </a:cubicBezTo>
                <a:cubicBezTo>
                  <a:pt x="81439" y="273844"/>
                  <a:pt x="26194" y="218599"/>
                  <a:pt x="26194" y="150019"/>
                </a:cubicBezTo>
                <a:cubicBezTo>
                  <a:pt x="26194" y="81439"/>
                  <a:pt x="81439" y="26194"/>
                  <a:pt x="150019" y="26194"/>
                </a:cubicBezTo>
                <a:close/>
              </a:path>
            </a:pathLst>
          </a:custGeom>
          <a:solidFill>
            <a:srgbClr val="FB832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4" name="Freeform: Shape 23">
            <a:hlinkClick r:id="rId3" action="ppaction://hlinksldjump"/>
            <a:extLst>
              <a:ext uri="{FF2B5EF4-FFF2-40B4-BE49-F238E27FC236}">
                <a16:creationId xmlns:a16="http://schemas.microsoft.com/office/drawing/2014/main" id="{C70A6EF8-280A-4456-879B-DD1CEE412557}"/>
              </a:ext>
            </a:extLst>
          </p:cNvPr>
          <p:cNvSpPr/>
          <p:nvPr/>
        </p:nvSpPr>
        <p:spPr>
          <a:xfrm>
            <a:off x="1846552" y="3026573"/>
            <a:ext cx="149890" cy="115300"/>
          </a:xfrm>
          <a:custGeom>
            <a:avLst/>
            <a:gdLst>
              <a:gd name="connsiteX0" fmla="*/ 43339 w 123825"/>
              <a:gd name="connsiteY0" fmla="*/ 87154 h 95250"/>
              <a:gd name="connsiteX1" fmla="*/ 50006 w 123825"/>
              <a:gd name="connsiteY1" fmla="*/ 90011 h 95250"/>
              <a:gd name="connsiteX2" fmla="*/ 56674 w 123825"/>
              <a:gd name="connsiteY2" fmla="*/ 87154 h 95250"/>
              <a:gd name="connsiteX3" fmla="*/ 118586 w 123825"/>
              <a:gd name="connsiteY3" fmla="*/ 23336 h 95250"/>
              <a:gd name="connsiteX4" fmla="*/ 118586 w 123825"/>
              <a:gd name="connsiteY4" fmla="*/ 10001 h 95250"/>
              <a:gd name="connsiteX5" fmla="*/ 105251 w 123825"/>
              <a:gd name="connsiteY5" fmla="*/ 10001 h 95250"/>
              <a:gd name="connsiteX6" fmla="*/ 50006 w 123825"/>
              <a:gd name="connsiteY6" fmla="*/ 67151 h 95250"/>
              <a:gd name="connsiteX7" fmla="*/ 23336 w 123825"/>
              <a:gd name="connsiteY7" fmla="*/ 41434 h 95250"/>
              <a:gd name="connsiteX8" fmla="*/ 10001 w 123825"/>
              <a:gd name="connsiteY8" fmla="*/ 41434 h 95250"/>
              <a:gd name="connsiteX9" fmla="*/ 10001 w 123825"/>
              <a:gd name="connsiteY9" fmla="*/ 54769 h 95250"/>
              <a:gd name="connsiteX10" fmla="*/ 43339 w 123825"/>
              <a:gd name="connsiteY10" fmla="*/ 87154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825" h="95250">
                <a:moveTo>
                  <a:pt x="43339" y="87154"/>
                </a:moveTo>
                <a:cubicBezTo>
                  <a:pt x="45244" y="89059"/>
                  <a:pt x="47149" y="90011"/>
                  <a:pt x="50006" y="90011"/>
                </a:cubicBezTo>
                <a:cubicBezTo>
                  <a:pt x="52864" y="90011"/>
                  <a:pt x="54769" y="89059"/>
                  <a:pt x="56674" y="87154"/>
                </a:cubicBezTo>
                <a:lnTo>
                  <a:pt x="118586" y="23336"/>
                </a:lnTo>
                <a:cubicBezTo>
                  <a:pt x="122396" y="19526"/>
                  <a:pt x="122396" y="13811"/>
                  <a:pt x="118586" y="10001"/>
                </a:cubicBezTo>
                <a:cubicBezTo>
                  <a:pt x="114776" y="6191"/>
                  <a:pt x="109061" y="6191"/>
                  <a:pt x="105251" y="10001"/>
                </a:cubicBezTo>
                <a:lnTo>
                  <a:pt x="50006" y="67151"/>
                </a:lnTo>
                <a:lnTo>
                  <a:pt x="23336" y="41434"/>
                </a:lnTo>
                <a:cubicBezTo>
                  <a:pt x="19526" y="37624"/>
                  <a:pt x="13811" y="37624"/>
                  <a:pt x="10001" y="41434"/>
                </a:cubicBezTo>
                <a:cubicBezTo>
                  <a:pt x="6191" y="45244"/>
                  <a:pt x="6191" y="50959"/>
                  <a:pt x="10001" y="54769"/>
                </a:cubicBezTo>
                <a:lnTo>
                  <a:pt x="43339" y="87154"/>
                </a:lnTo>
                <a:close/>
              </a:path>
            </a:pathLst>
          </a:custGeom>
          <a:solidFill>
            <a:srgbClr val="FB832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9" name="AutoShape 3">
            <a:hlinkClick r:id="rId4" action="ppaction://hlinksldjump"/>
            <a:extLst>
              <a:ext uri="{FF2B5EF4-FFF2-40B4-BE49-F238E27FC236}">
                <a16:creationId xmlns:a16="http://schemas.microsoft.com/office/drawing/2014/main" id="{7D84C17D-C152-4709-8546-A728EC99676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54188" y="3390900"/>
            <a:ext cx="3397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Freeform 5">
            <a:hlinkClick r:id="rId4" action="ppaction://hlinksldjump"/>
            <a:extLst>
              <a:ext uri="{FF2B5EF4-FFF2-40B4-BE49-F238E27FC236}">
                <a16:creationId xmlns:a16="http://schemas.microsoft.com/office/drawing/2014/main" id="{DDC23A1E-1554-4C20-B03D-BE75FD345328}"/>
              </a:ext>
            </a:extLst>
          </p:cNvPr>
          <p:cNvSpPr>
            <a:spLocks noEditPoints="1"/>
          </p:cNvSpPr>
          <p:nvPr/>
        </p:nvSpPr>
        <p:spPr bwMode="auto">
          <a:xfrm>
            <a:off x="1754188" y="3390900"/>
            <a:ext cx="339725" cy="341313"/>
          </a:xfrm>
          <a:custGeom>
            <a:avLst/>
            <a:gdLst>
              <a:gd name="T0" fmla="*/ 6409 w 16050"/>
              <a:gd name="T1" fmla="*/ 164 h 16125"/>
              <a:gd name="T2" fmla="*/ 4548 w 16050"/>
              <a:gd name="T3" fmla="*/ 796 h 16125"/>
              <a:gd name="T4" fmla="*/ 2923 w 16050"/>
              <a:gd name="T5" fmla="*/ 1843 h 16125"/>
              <a:gd name="T6" fmla="*/ 1596 w 16050"/>
              <a:gd name="T7" fmla="*/ 3241 h 16125"/>
              <a:gd name="T8" fmla="*/ 631 w 16050"/>
              <a:gd name="T9" fmla="*/ 4926 h 16125"/>
              <a:gd name="T10" fmla="*/ 92 w 16050"/>
              <a:gd name="T11" fmla="*/ 6836 h 16125"/>
              <a:gd name="T12" fmla="*/ 41 w 16050"/>
              <a:gd name="T13" fmla="*/ 8886 h 16125"/>
              <a:gd name="T14" fmla="*/ 488 w 16050"/>
              <a:gd name="T15" fmla="*/ 10832 h 16125"/>
              <a:gd name="T16" fmla="*/ 1372 w 16050"/>
              <a:gd name="T17" fmla="*/ 12567 h 16125"/>
              <a:gd name="T18" fmla="*/ 2631 w 16050"/>
              <a:gd name="T19" fmla="*/ 14029 h 16125"/>
              <a:gd name="T20" fmla="*/ 4202 w 16050"/>
              <a:gd name="T21" fmla="*/ 15150 h 16125"/>
              <a:gd name="T22" fmla="*/ 6022 w 16050"/>
              <a:gd name="T23" fmla="*/ 15871 h 16125"/>
              <a:gd name="T24" fmla="*/ 8025 w 16050"/>
              <a:gd name="T25" fmla="*/ 16125 h 16125"/>
              <a:gd name="T26" fmla="*/ 10028 w 16050"/>
              <a:gd name="T27" fmla="*/ 15871 h 16125"/>
              <a:gd name="T28" fmla="*/ 11848 w 16050"/>
              <a:gd name="T29" fmla="*/ 15150 h 16125"/>
              <a:gd name="T30" fmla="*/ 13419 w 16050"/>
              <a:gd name="T31" fmla="*/ 14029 h 16125"/>
              <a:gd name="T32" fmla="*/ 14678 w 16050"/>
              <a:gd name="T33" fmla="*/ 12567 h 16125"/>
              <a:gd name="T34" fmla="*/ 15562 w 16050"/>
              <a:gd name="T35" fmla="*/ 10832 h 16125"/>
              <a:gd name="T36" fmla="*/ 16009 w 16050"/>
              <a:gd name="T37" fmla="*/ 8886 h 16125"/>
              <a:gd name="T38" fmla="*/ 15958 w 16050"/>
              <a:gd name="T39" fmla="*/ 6836 h 16125"/>
              <a:gd name="T40" fmla="*/ 15419 w 16050"/>
              <a:gd name="T41" fmla="*/ 4926 h 16125"/>
              <a:gd name="T42" fmla="*/ 14454 w 16050"/>
              <a:gd name="T43" fmla="*/ 3241 h 16125"/>
              <a:gd name="T44" fmla="*/ 13127 w 16050"/>
              <a:gd name="T45" fmla="*/ 1843 h 16125"/>
              <a:gd name="T46" fmla="*/ 11502 w 16050"/>
              <a:gd name="T47" fmla="*/ 796 h 16125"/>
              <a:gd name="T48" fmla="*/ 9641 w 16050"/>
              <a:gd name="T49" fmla="*/ 164 h 16125"/>
              <a:gd name="T50" fmla="*/ 8025 w 16050"/>
              <a:gd name="T51" fmla="*/ 15140 h 16125"/>
              <a:gd name="T52" fmla="*/ 6267 w 16050"/>
              <a:gd name="T53" fmla="*/ 14918 h 16125"/>
              <a:gd name="T54" fmla="*/ 4670 w 16050"/>
              <a:gd name="T55" fmla="*/ 14285 h 16125"/>
              <a:gd name="T56" fmla="*/ 3290 w 16050"/>
              <a:gd name="T57" fmla="*/ 13300 h 16125"/>
              <a:gd name="T58" fmla="*/ 2185 w 16050"/>
              <a:gd name="T59" fmla="*/ 12017 h 16125"/>
              <a:gd name="T60" fmla="*/ 1408 w 16050"/>
              <a:gd name="T61" fmla="*/ 10494 h 16125"/>
              <a:gd name="T62" fmla="*/ 1016 w 16050"/>
              <a:gd name="T63" fmla="*/ 8785 h 16125"/>
              <a:gd name="T64" fmla="*/ 1061 w 16050"/>
              <a:gd name="T65" fmla="*/ 6986 h 16125"/>
              <a:gd name="T66" fmla="*/ 1534 w 16050"/>
              <a:gd name="T67" fmla="*/ 5309 h 16125"/>
              <a:gd name="T68" fmla="*/ 2381 w 16050"/>
              <a:gd name="T69" fmla="*/ 3830 h 16125"/>
              <a:gd name="T70" fmla="*/ 3546 w 16050"/>
              <a:gd name="T71" fmla="*/ 2602 h 16125"/>
              <a:gd name="T72" fmla="*/ 4972 w 16050"/>
              <a:gd name="T73" fmla="*/ 1683 h 16125"/>
              <a:gd name="T74" fmla="*/ 6607 w 16050"/>
              <a:gd name="T75" fmla="*/ 1129 h 16125"/>
              <a:gd name="T76" fmla="*/ 8387 w 16050"/>
              <a:gd name="T77" fmla="*/ 994 h 16125"/>
              <a:gd name="T78" fmla="*/ 10119 w 16050"/>
              <a:gd name="T79" fmla="*/ 1303 h 16125"/>
              <a:gd name="T80" fmla="*/ 11676 w 16050"/>
              <a:gd name="T81" fmla="*/ 2011 h 16125"/>
              <a:gd name="T82" fmla="*/ 13005 w 16050"/>
              <a:gd name="T83" fmla="*/ 3060 h 16125"/>
              <a:gd name="T84" fmla="*/ 14049 w 16050"/>
              <a:gd name="T85" fmla="*/ 4394 h 16125"/>
              <a:gd name="T86" fmla="*/ 14753 w 16050"/>
              <a:gd name="T87" fmla="*/ 5959 h 16125"/>
              <a:gd name="T88" fmla="*/ 15061 w 16050"/>
              <a:gd name="T89" fmla="*/ 7699 h 16125"/>
              <a:gd name="T90" fmla="*/ 14927 w 16050"/>
              <a:gd name="T91" fmla="*/ 9488 h 16125"/>
              <a:gd name="T92" fmla="*/ 14375 w 16050"/>
              <a:gd name="T93" fmla="*/ 11129 h 16125"/>
              <a:gd name="T94" fmla="*/ 13460 w 16050"/>
              <a:gd name="T95" fmla="*/ 12562 h 16125"/>
              <a:gd name="T96" fmla="*/ 12238 w 16050"/>
              <a:gd name="T97" fmla="*/ 13732 h 16125"/>
              <a:gd name="T98" fmla="*/ 10766 w 16050"/>
              <a:gd name="T99" fmla="*/ 14584 h 16125"/>
              <a:gd name="T100" fmla="*/ 9096 w 16050"/>
              <a:gd name="T101" fmla="*/ 15059 h 16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50" h="16125">
                <a:moveTo>
                  <a:pt x="8025" y="0"/>
                </a:moveTo>
                <a:lnTo>
                  <a:pt x="7613" y="10"/>
                </a:lnTo>
                <a:lnTo>
                  <a:pt x="7205" y="41"/>
                </a:lnTo>
                <a:lnTo>
                  <a:pt x="6804" y="93"/>
                </a:lnTo>
                <a:lnTo>
                  <a:pt x="6409" y="164"/>
                </a:lnTo>
                <a:lnTo>
                  <a:pt x="6022" y="254"/>
                </a:lnTo>
                <a:lnTo>
                  <a:pt x="5641" y="363"/>
                </a:lnTo>
                <a:lnTo>
                  <a:pt x="5268" y="490"/>
                </a:lnTo>
                <a:lnTo>
                  <a:pt x="4903" y="634"/>
                </a:lnTo>
                <a:lnTo>
                  <a:pt x="4548" y="796"/>
                </a:lnTo>
                <a:lnTo>
                  <a:pt x="4202" y="975"/>
                </a:lnTo>
                <a:lnTo>
                  <a:pt x="3866" y="1169"/>
                </a:lnTo>
                <a:lnTo>
                  <a:pt x="3541" y="1379"/>
                </a:lnTo>
                <a:lnTo>
                  <a:pt x="3226" y="1603"/>
                </a:lnTo>
                <a:lnTo>
                  <a:pt x="2923" y="1843"/>
                </a:lnTo>
                <a:lnTo>
                  <a:pt x="2631" y="2096"/>
                </a:lnTo>
                <a:lnTo>
                  <a:pt x="2352" y="2363"/>
                </a:lnTo>
                <a:lnTo>
                  <a:pt x="2087" y="2643"/>
                </a:lnTo>
                <a:lnTo>
                  <a:pt x="1835" y="2937"/>
                </a:lnTo>
                <a:lnTo>
                  <a:pt x="1596" y="3241"/>
                </a:lnTo>
                <a:lnTo>
                  <a:pt x="1372" y="3558"/>
                </a:lnTo>
                <a:lnTo>
                  <a:pt x="1163" y="3884"/>
                </a:lnTo>
                <a:lnTo>
                  <a:pt x="970" y="4222"/>
                </a:lnTo>
                <a:lnTo>
                  <a:pt x="792" y="4569"/>
                </a:lnTo>
                <a:lnTo>
                  <a:pt x="631" y="4926"/>
                </a:lnTo>
                <a:lnTo>
                  <a:pt x="488" y="5293"/>
                </a:lnTo>
                <a:lnTo>
                  <a:pt x="361" y="5667"/>
                </a:lnTo>
                <a:lnTo>
                  <a:pt x="253" y="6050"/>
                </a:lnTo>
                <a:lnTo>
                  <a:pt x="164" y="6439"/>
                </a:lnTo>
                <a:lnTo>
                  <a:pt x="92" y="6836"/>
                </a:lnTo>
                <a:lnTo>
                  <a:pt x="41" y="7239"/>
                </a:lnTo>
                <a:lnTo>
                  <a:pt x="10" y="7648"/>
                </a:lnTo>
                <a:lnTo>
                  <a:pt x="0" y="8063"/>
                </a:lnTo>
                <a:lnTo>
                  <a:pt x="10" y="8477"/>
                </a:lnTo>
                <a:lnTo>
                  <a:pt x="41" y="8886"/>
                </a:lnTo>
                <a:lnTo>
                  <a:pt x="92" y="9289"/>
                </a:lnTo>
                <a:lnTo>
                  <a:pt x="164" y="9686"/>
                </a:lnTo>
                <a:lnTo>
                  <a:pt x="253" y="10075"/>
                </a:lnTo>
                <a:lnTo>
                  <a:pt x="361" y="10458"/>
                </a:lnTo>
                <a:lnTo>
                  <a:pt x="488" y="10832"/>
                </a:lnTo>
                <a:lnTo>
                  <a:pt x="631" y="11199"/>
                </a:lnTo>
                <a:lnTo>
                  <a:pt x="792" y="11556"/>
                </a:lnTo>
                <a:lnTo>
                  <a:pt x="970" y="11903"/>
                </a:lnTo>
                <a:lnTo>
                  <a:pt x="1163" y="12241"/>
                </a:lnTo>
                <a:lnTo>
                  <a:pt x="1372" y="12567"/>
                </a:lnTo>
                <a:lnTo>
                  <a:pt x="1596" y="12884"/>
                </a:lnTo>
                <a:lnTo>
                  <a:pt x="1835" y="13188"/>
                </a:lnTo>
                <a:lnTo>
                  <a:pt x="2087" y="13482"/>
                </a:lnTo>
                <a:lnTo>
                  <a:pt x="2352" y="13762"/>
                </a:lnTo>
                <a:lnTo>
                  <a:pt x="2631" y="14029"/>
                </a:lnTo>
                <a:lnTo>
                  <a:pt x="2923" y="14282"/>
                </a:lnTo>
                <a:lnTo>
                  <a:pt x="3226" y="14522"/>
                </a:lnTo>
                <a:lnTo>
                  <a:pt x="3541" y="14746"/>
                </a:lnTo>
                <a:lnTo>
                  <a:pt x="3866" y="14957"/>
                </a:lnTo>
                <a:lnTo>
                  <a:pt x="4202" y="15150"/>
                </a:lnTo>
                <a:lnTo>
                  <a:pt x="4548" y="15329"/>
                </a:lnTo>
                <a:lnTo>
                  <a:pt x="4903" y="15491"/>
                </a:lnTo>
                <a:lnTo>
                  <a:pt x="5268" y="15635"/>
                </a:lnTo>
                <a:lnTo>
                  <a:pt x="5641" y="15762"/>
                </a:lnTo>
                <a:lnTo>
                  <a:pt x="6022" y="15871"/>
                </a:lnTo>
                <a:lnTo>
                  <a:pt x="6409" y="15961"/>
                </a:lnTo>
                <a:lnTo>
                  <a:pt x="6804" y="16032"/>
                </a:lnTo>
                <a:lnTo>
                  <a:pt x="7205" y="16084"/>
                </a:lnTo>
                <a:lnTo>
                  <a:pt x="7613" y="16115"/>
                </a:lnTo>
                <a:lnTo>
                  <a:pt x="8025" y="16125"/>
                </a:lnTo>
                <a:lnTo>
                  <a:pt x="8437" y="16115"/>
                </a:lnTo>
                <a:lnTo>
                  <a:pt x="8845" y="16084"/>
                </a:lnTo>
                <a:lnTo>
                  <a:pt x="9246" y="16032"/>
                </a:lnTo>
                <a:lnTo>
                  <a:pt x="9641" y="15961"/>
                </a:lnTo>
                <a:lnTo>
                  <a:pt x="10028" y="15871"/>
                </a:lnTo>
                <a:lnTo>
                  <a:pt x="10409" y="15762"/>
                </a:lnTo>
                <a:lnTo>
                  <a:pt x="10782" y="15635"/>
                </a:lnTo>
                <a:lnTo>
                  <a:pt x="11147" y="15491"/>
                </a:lnTo>
                <a:lnTo>
                  <a:pt x="11502" y="15329"/>
                </a:lnTo>
                <a:lnTo>
                  <a:pt x="11848" y="15150"/>
                </a:lnTo>
                <a:lnTo>
                  <a:pt x="12184" y="14957"/>
                </a:lnTo>
                <a:lnTo>
                  <a:pt x="12509" y="14746"/>
                </a:lnTo>
                <a:lnTo>
                  <a:pt x="12824" y="14522"/>
                </a:lnTo>
                <a:lnTo>
                  <a:pt x="13127" y="14282"/>
                </a:lnTo>
                <a:lnTo>
                  <a:pt x="13419" y="14029"/>
                </a:lnTo>
                <a:lnTo>
                  <a:pt x="13698" y="13762"/>
                </a:lnTo>
                <a:lnTo>
                  <a:pt x="13964" y="13482"/>
                </a:lnTo>
                <a:lnTo>
                  <a:pt x="14215" y="13188"/>
                </a:lnTo>
                <a:lnTo>
                  <a:pt x="14454" y="12884"/>
                </a:lnTo>
                <a:lnTo>
                  <a:pt x="14678" y="12567"/>
                </a:lnTo>
                <a:lnTo>
                  <a:pt x="14886" y="12241"/>
                </a:lnTo>
                <a:lnTo>
                  <a:pt x="15080" y="11903"/>
                </a:lnTo>
                <a:lnTo>
                  <a:pt x="15258" y="11556"/>
                </a:lnTo>
                <a:lnTo>
                  <a:pt x="15419" y="11199"/>
                </a:lnTo>
                <a:lnTo>
                  <a:pt x="15562" y="10832"/>
                </a:lnTo>
                <a:lnTo>
                  <a:pt x="15689" y="10458"/>
                </a:lnTo>
                <a:lnTo>
                  <a:pt x="15797" y="10075"/>
                </a:lnTo>
                <a:lnTo>
                  <a:pt x="15886" y="9686"/>
                </a:lnTo>
                <a:lnTo>
                  <a:pt x="15958" y="9289"/>
                </a:lnTo>
                <a:lnTo>
                  <a:pt x="16009" y="8886"/>
                </a:lnTo>
                <a:lnTo>
                  <a:pt x="16040" y="8477"/>
                </a:lnTo>
                <a:lnTo>
                  <a:pt x="16050" y="8063"/>
                </a:lnTo>
                <a:lnTo>
                  <a:pt x="16040" y="7648"/>
                </a:lnTo>
                <a:lnTo>
                  <a:pt x="16009" y="7239"/>
                </a:lnTo>
                <a:lnTo>
                  <a:pt x="15958" y="6836"/>
                </a:lnTo>
                <a:lnTo>
                  <a:pt x="15886" y="6439"/>
                </a:lnTo>
                <a:lnTo>
                  <a:pt x="15797" y="6050"/>
                </a:lnTo>
                <a:lnTo>
                  <a:pt x="15689" y="5667"/>
                </a:lnTo>
                <a:lnTo>
                  <a:pt x="15562" y="5293"/>
                </a:lnTo>
                <a:lnTo>
                  <a:pt x="15419" y="4926"/>
                </a:lnTo>
                <a:lnTo>
                  <a:pt x="15258" y="4569"/>
                </a:lnTo>
                <a:lnTo>
                  <a:pt x="15080" y="4222"/>
                </a:lnTo>
                <a:lnTo>
                  <a:pt x="14886" y="3884"/>
                </a:lnTo>
                <a:lnTo>
                  <a:pt x="14678" y="3558"/>
                </a:lnTo>
                <a:lnTo>
                  <a:pt x="14454" y="3241"/>
                </a:lnTo>
                <a:lnTo>
                  <a:pt x="14215" y="2937"/>
                </a:lnTo>
                <a:lnTo>
                  <a:pt x="13964" y="2643"/>
                </a:lnTo>
                <a:lnTo>
                  <a:pt x="13698" y="2363"/>
                </a:lnTo>
                <a:lnTo>
                  <a:pt x="13419" y="2096"/>
                </a:lnTo>
                <a:lnTo>
                  <a:pt x="13127" y="1843"/>
                </a:lnTo>
                <a:lnTo>
                  <a:pt x="12824" y="1603"/>
                </a:lnTo>
                <a:lnTo>
                  <a:pt x="12509" y="1379"/>
                </a:lnTo>
                <a:lnTo>
                  <a:pt x="12184" y="1169"/>
                </a:lnTo>
                <a:lnTo>
                  <a:pt x="11848" y="975"/>
                </a:lnTo>
                <a:lnTo>
                  <a:pt x="11502" y="796"/>
                </a:lnTo>
                <a:lnTo>
                  <a:pt x="11147" y="634"/>
                </a:lnTo>
                <a:lnTo>
                  <a:pt x="10782" y="490"/>
                </a:lnTo>
                <a:lnTo>
                  <a:pt x="10409" y="363"/>
                </a:lnTo>
                <a:lnTo>
                  <a:pt x="10028" y="254"/>
                </a:lnTo>
                <a:lnTo>
                  <a:pt x="9641" y="164"/>
                </a:lnTo>
                <a:lnTo>
                  <a:pt x="9246" y="93"/>
                </a:lnTo>
                <a:lnTo>
                  <a:pt x="8845" y="41"/>
                </a:lnTo>
                <a:lnTo>
                  <a:pt x="8437" y="10"/>
                </a:lnTo>
                <a:lnTo>
                  <a:pt x="8025" y="0"/>
                </a:lnTo>
                <a:close/>
                <a:moveTo>
                  <a:pt x="8025" y="15140"/>
                </a:moveTo>
                <a:lnTo>
                  <a:pt x="7663" y="15131"/>
                </a:lnTo>
                <a:lnTo>
                  <a:pt x="7306" y="15104"/>
                </a:lnTo>
                <a:lnTo>
                  <a:pt x="6954" y="15059"/>
                </a:lnTo>
                <a:lnTo>
                  <a:pt x="6607" y="14996"/>
                </a:lnTo>
                <a:lnTo>
                  <a:pt x="6267" y="14918"/>
                </a:lnTo>
                <a:lnTo>
                  <a:pt x="5931" y="14822"/>
                </a:lnTo>
                <a:lnTo>
                  <a:pt x="5604" y="14710"/>
                </a:lnTo>
                <a:lnTo>
                  <a:pt x="5284" y="14584"/>
                </a:lnTo>
                <a:lnTo>
                  <a:pt x="4972" y="14442"/>
                </a:lnTo>
                <a:lnTo>
                  <a:pt x="4670" y="14285"/>
                </a:lnTo>
                <a:lnTo>
                  <a:pt x="4374" y="14114"/>
                </a:lnTo>
                <a:lnTo>
                  <a:pt x="4089" y="13930"/>
                </a:lnTo>
                <a:lnTo>
                  <a:pt x="3812" y="13732"/>
                </a:lnTo>
                <a:lnTo>
                  <a:pt x="3546" y="13523"/>
                </a:lnTo>
                <a:lnTo>
                  <a:pt x="3290" y="13300"/>
                </a:lnTo>
                <a:lnTo>
                  <a:pt x="3045" y="13065"/>
                </a:lnTo>
                <a:lnTo>
                  <a:pt x="2812" y="12819"/>
                </a:lnTo>
                <a:lnTo>
                  <a:pt x="2590" y="12562"/>
                </a:lnTo>
                <a:lnTo>
                  <a:pt x="2381" y="12295"/>
                </a:lnTo>
                <a:lnTo>
                  <a:pt x="2185" y="12017"/>
                </a:lnTo>
                <a:lnTo>
                  <a:pt x="2001" y="11731"/>
                </a:lnTo>
                <a:lnTo>
                  <a:pt x="1832" y="11434"/>
                </a:lnTo>
                <a:lnTo>
                  <a:pt x="1675" y="11129"/>
                </a:lnTo>
                <a:lnTo>
                  <a:pt x="1534" y="10816"/>
                </a:lnTo>
                <a:lnTo>
                  <a:pt x="1408" y="10494"/>
                </a:lnTo>
                <a:lnTo>
                  <a:pt x="1297" y="10166"/>
                </a:lnTo>
                <a:lnTo>
                  <a:pt x="1202" y="9829"/>
                </a:lnTo>
                <a:lnTo>
                  <a:pt x="1124" y="9488"/>
                </a:lnTo>
                <a:lnTo>
                  <a:pt x="1061" y="9139"/>
                </a:lnTo>
                <a:lnTo>
                  <a:pt x="1016" y="8785"/>
                </a:lnTo>
                <a:lnTo>
                  <a:pt x="989" y="8426"/>
                </a:lnTo>
                <a:lnTo>
                  <a:pt x="980" y="8063"/>
                </a:lnTo>
                <a:lnTo>
                  <a:pt x="989" y="7699"/>
                </a:lnTo>
                <a:lnTo>
                  <a:pt x="1016" y="7340"/>
                </a:lnTo>
                <a:lnTo>
                  <a:pt x="1061" y="6986"/>
                </a:lnTo>
                <a:lnTo>
                  <a:pt x="1124" y="6637"/>
                </a:lnTo>
                <a:lnTo>
                  <a:pt x="1202" y="6296"/>
                </a:lnTo>
                <a:lnTo>
                  <a:pt x="1297" y="5959"/>
                </a:lnTo>
                <a:lnTo>
                  <a:pt x="1408" y="5631"/>
                </a:lnTo>
                <a:lnTo>
                  <a:pt x="1534" y="5309"/>
                </a:lnTo>
                <a:lnTo>
                  <a:pt x="1675" y="4996"/>
                </a:lnTo>
                <a:lnTo>
                  <a:pt x="1832" y="4691"/>
                </a:lnTo>
                <a:lnTo>
                  <a:pt x="2001" y="4394"/>
                </a:lnTo>
                <a:lnTo>
                  <a:pt x="2185" y="4108"/>
                </a:lnTo>
                <a:lnTo>
                  <a:pt x="2381" y="3830"/>
                </a:lnTo>
                <a:lnTo>
                  <a:pt x="2590" y="3563"/>
                </a:lnTo>
                <a:lnTo>
                  <a:pt x="2812" y="3306"/>
                </a:lnTo>
                <a:lnTo>
                  <a:pt x="3045" y="3060"/>
                </a:lnTo>
                <a:lnTo>
                  <a:pt x="3290" y="2825"/>
                </a:lnTo>
                <a:lnTo>
                  <a:pt x="3546" y="2602"/>
                </a:lnTo>
                <a:lnTo>
                  <a:pt x="3812" y="2393"/>
                </a:lnTo>
                <a:lnTo>
                  <a:pt x="4089" y="2195"/>
                </a:lnTo>
                <a:lnTo>
                  <a:pt x="4374" y="2011"/>
                </a:lnTo>
                <a:lnTo>
                  <a:pt x="4670" y="1840"/>
                </a:lnTo>
                <a:lnTo>
                  <a:pt x="4972" y="1683"/>
                </a:lnTo>
                <a:lnTo>
                  <a:pt x="5284" y="1541"/>
                </a:lnTo>
                <a:lnTo>
                  <a:pt x="5604" y="1415"/>
                </a:lnTo>
                <a:lnTo>
                  <a:pt x="5931" y="1303"/>
                </a:lnTo>
                <a:lnTo>
                  <a:pt x="6267" y="1207"/>
                </a:lnTo>
                <a:lnTo>
                  <a:pt x="6607" y="1129"/>
                </a:lnTo>
                <a:lnTo>
                  <a:pt x="6954" y="1066"/>
                </a:lnTo>
                <a:lnTo>
                  <a:pt x="7306" y="1021"/>
                </a:lnTo>
                <a:lnTo>
                  <a:pt x="7663" y="994"/>
                </a:lnTo>
                <a:lnTo>
                  <a:pt x="8025" y="985"/>
                </a:lnTo>
                <a:lnTo>
                  <a:pt x="8387" y="994"/>
                </a:lnTo>
                <a:lnTo>
                  <a:pt x="8744" y="1021"/>
                </a:lnTo>
                <a:lnTo>
                  <a:pt x="9096" y="1066"/>
                </a:lnTo>
                <a:lnTo>
                  <a:pt x="9443" y="1129"/>
                </a:lnTo>
                <a:lnTo>
                  <a:pt x="9783" y="1207"/>
                </a:lnTo>
                <a:lnTo>
                  <a:pt x="10119" y="1303"/>
                </a:lnTo>
                <a:lnTo>
                  <a:pt x="10446" y="1415"/>
                </a:lnTo>
                <a:lnTo>
                  <a:pt x="10766" y="1541"/>
                </a:lnTo>
                <a:lnTo>
                  <a:pt x="11078" y="1683"/>
                </a:lnTo>
                <a:lnTo>
                  <a:pt x="11380" y="1840"/>
                </a:lnTo>
                <a:lnTo>
                  <a:pt x="11676" y="2011"/>
                </a:lnTo>
                <a:lnTo>
                  <a:pt x="11961" y="2195"/>
                </a:lnTo>
                <a:lnTo>
                  <a:pt x="12238" y="2393"/>
                </a:lnTo>
                <a:lnTo>
                  <a:pt x="12504" y="2602"/>
                </a:lnTo>
                <a:lnTo>
                  <a:pt x="12760" y="2825"/>
                </a:lnTo>
                <a:lnTo>
                  <a:pt x="13005" y="3060"/>
                </a:lnTo>
                <a:lnTo>
                  <a:pt x="13238" y="3306"/>
                </a:lnTo>
                <a:lnTo>
                  <a:pt x="13460" y="3563"/>
                </a:lnTo>
                <a:lnTo>
                  <a:pt x="13669" y="3830"/>
                </a:lnTo>
                <a:lnTo>
                  <a:pt x="13865" y="4108"/>
                </a:lnTo>
                <a:lnTo>
                  <a:pt x="14049" y="4394"/>
                </a:lnTo>
                <a:lnTo>
                  <a:pt x="14218" y="4691"/>
                </a:lnTo>
                <a:lnTo>
                  <a:pt x="14375" y="4996"/>
                </a:lnTo>
                <a:lnTo>
                  <a:pt x="14516" y="5309"/>
                </a:lnTo>
                <a:lnTo>
                  <a:pt x="14642" y="5631"/>
                </a:lnTo>
                <a:lnTo>
                  <a:pt x="14753" y="5959"/>
                </a:lnTo>
                <a:lnTo>
                  <a:pt x="14848" y="6296"/>
                </a:lnTo>
                <a:lnTo>
                  <a:pt x="14927" y="6637"/>
                </a:lnTo>
                <a:lnTo>
                  <a:pt x="14989" y="6986"/>
                </a:lnTo>
                <a:lnTo>
                  <a:pt x="15034" y="7340"/>
                </a:lnTo>
                <a:lnTo>
                  <a:pt x="15061" y="7699"/>
                </a:lnTo>
                <a:lnTo>
                  <a:pt x="15070" y="8063"/>
                </a:lnTo>
                <a:lnTo>
                  <a:pt x="15061" y="8426"/>
                </a:lnTo>
                <a:lnTo>
                  <a:pt x="15034" y="8785"/>
                </a:lnTo>
                <a:lnTo>
                  <a:pt x="14989" y="9139"/>
                </a:lnTo>
                <a:lnTo>
                  <a:pt x="14927" y="9488"/>
                </a:lnTo>
                <a:lnTo>
                  <a:pt x="14848" y="9829"/>
                </a:lnTo>
                <a:lnTo>
                  <a:pt x="14753" y="10166"/>
                </a:lnTo>
                <a:lnTo>
                  <a:pt x="14642" y="10494"/>
                </a:lnTo>
                <a:lnTo>
                  <a:pt x="14516" y="10816"/>
                </a:lnTo>
                <a:lnTo>
                  <a:pt x="14375" y="11129"/>
                </a:lnTo>
                <a:lnTo>
                  <a:pt x="14218" y="11434"/>
                </a:lnTo>
                <a:lnTo>
                  <a:pt x="14049" y="11731"/>
                </a:lnTo>
                <a:lnTo>
                  <a:pt x="13865" y="12017"/>
                </a:lnTo>
                <a:lnTo>
                  <a:pt x="13669" y="12295"/>
                </a:lnTo>
                <a:lnTo>
                  <a:pt x="13460" y="12562"/>
                </a:lnTo>
                <a:lnTo>
                  <a:pt x="13238" y="12819"/>
                </a:lnTo>
                <a:lnTo>
                  <a:pt x="13005" y="13065"/>
                </a:lnTo>
                <a:lnTo>
                  <a:pt x="12760" y="13300"/>
                </a:lnTo>
                <a:lnTo>
                  <a:pt x="12504" y="13523"/>
                </a:lnTo>
                <a:lnTo>
                  <a:pt x="12238" y="13732"/>
                </a:lnTo>
                <a:lnTo>
                  <a:pt x="11961" y="13930"/>
                </a:lnTo>
                <a:lnTo>
                  <a:pt x="11676" y="14114"/>
                </a:lnTo>
                <a:lnTo>
                  <a:pt x="11380" y="14285"/>
                </a:lnTo>
                <a:lnTo>
                  <a:pt x="11078" y="14442"/>
                </a:lnTo>
                <a:lnTo>
                  <a:pt x="10766" y="14584"/>
                </a:lnTo>
                <a:lnTo>
                  <a:pt x="10446" y="14710"/>
                </a:lnTo>
                <a:lnTo>
                  <a:pt x="10119" y="14822"/>
                </a:lnTo>
                <a:lnTo>
                  <a:pt x="9783" y="14918"/>
                </a:lnTo>
                <a:lnTo>
                  <a:pt x="9443" y="14996"/>
                </a:lnTo>
                <a:lnTo>
                  <a:pt x="9096" y="15059"/>
                </a:lnTo>
                <a:lnTo>
                  <a:pt x="8744" y="15104"/>
                </a:lnTo>
                <a:lnTo>
                  <a:pt x="8387" y="15131"/>
                </a:lnTo>
                <a:lnTo>
                  <a:pt x="8025" y="15140"/>
                </a:lnTo>
                <a:close/>
              </a:path>
            </a:pathLst>
          </a:custGeom>
          <a:solidFill>
            <a:srgbClr val="FB83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Freeform 6">
            <a:hlinkClick r:id="rId4" action="ppaction://hlinksldjump"/>
            <a:extLst>
              <a:ext uri="{FF2B5EF4-FFF2-40B4-BE49-F238E27FC236}">
                <a16:creationId xmlns:a16="http://schemas.microsoft.com/office/drawing/2014/main" id="{07705E08-CE1D-45FA-9565-28AE9FC8527A}"/>
              </a:ext>
            </a:extLst>
          </p:cNvPr>
          <p:cNvSpPr>
            <a:spLocks/>
          </p:cNvSpPr>
          <p:nvPr/>
        </p:nvSpPr>
        <p:spPr bwMode="auto">
          <a:xfrm>
            <a:off x="1871663" y="3509963"/>
            <a:ext cx="104775" cy="103188"/>
          </a:xfrm>
          <a:custGeom>
            <a:avLst/>
            <a:gdLst>
              <a:gd name="T0" fmla="*/ 4719 w 4908"/>
              <a:gd name="T1" fmla="*/ 62 h 4915"/>
              <a:gd name="T2" fmla="*/ 4637 w 4908"/>
              <a:gd name="T3" fmla="*/ 22 h 4915"/>
              <a:gd name="T4" fmla="*/ 4549 w 4908"/>
              <a:gd name="T5" fmla="*/ 2 h 4915"/>
              <a:gd name="T6" fmla="*/ 4459 w 4908"/>
              <a:gd name="T7" fmla="*/ 4 h 4915"/>
              <a:gd name="T8" fmla="*/ 4372 w 4908"/>
              <a:gd name="T9" fmla="*/ 28 h 4915"/>
              <a:gd name="T10" fmla="*/ 4292 w 4908"/>
              <a:gd name="T11" fmla="*/ 73 h 4915"/>
              <a:gd name="T12" fmla="*/ 638 w 4908"/>
              <a:gd name="T13" fmla="*/ 110 h 4915"/>
              <a:gd name="T14" fmla="*/ 564 w 4908"/>
              <a:gd name="T15" fmla="*/ 53 h 4915"/>
              <a:gd name="T16" fmla="*/ 481 w 4908"/>
              <a:gd name="T17" fmla="*/ 17 h 4915"/>
              <a:gd name="T18" fmla="*/ 393 w 4908"/>
              <a:gd name="T19" fmla="*/ 1 h 4915"/>
              <a:gd name="T20" fmla="*/ 302 w 4908"/>
              <a:gd name="T21" fmla="*/ 8 h 4915"/>
              <a:gd name="T22" fmla="*/ 216 w 4908"/>
              <a:gd name="T23" fmla="*/ 36 h 4915"/>
              <a:gd name="T24" fmla="*/ 138 w 4908"/>
              <a:gd name="T25" fmla="*/ 84 h 4915"/>
              <a:gd name="T26" fmla="*/ 73 w 4908"/>
              <a:gd name="T27" fmla="*/ 154 h 4915"/>
              <a:gd name="T28" fmla="*/ 28 w 4908"/>
              <a:gd name="T29" fmla="*/ 234 h 4915"/>
              <a:gd name="T30" fmla="*/ 4 w 4908"/>
              <a:gd name="T31" fmla="*/ 322 h 4915"/>
              <a:gd name="T32" fmla="*/ 2 w 4908"/>
              <a:gd name="T33" fmla="*/ 412 h 4915"/>
              <a:gd name="T34" fmla="*/ 21 w 4908"/>
              <a:gd name="T35" fmla="*/ 500 h 4915"/>
              <a:gd name="T36" fmla="*/ 63 w 4908"/>
              <a:gd name="T37" fmla="*/ 583 h 4915"/>
              <a:gd name="T38" fmla="*/ 1914 w 4908"/>
              <a:gd name="T39" fmla="*/ 2454 h 4915"/>
              <a:gd name="T40" fmla="*/ 63 w 4908"/>
              <a:gd name="T41" fmla="*/ 4327 h 4915"/>
              <a:gd name="T42" fmla="*/ 21 w 4908"/>
              <a:gd name="T43" fmla="*/ 4410 h 4915"/>
              <a:gd name="T44" fmla="*/ 2 w 4908"/>
              <a:gd name="T45" fmla="*/ 4498 h 4915"/>
              <a:gd name="T46" fmla="*/ 4 w 4908"/>
              <a:gd name="T47" fmla="*/ 4588 h 4915"/>
              <a:gd name="T48" fmla="*/ 28 w 4908"/>
              <a:gd name="T49" fmla="*/ 4676 h 4915"/>
              <a:gd name="T50" fmla="*/ 73 w 4908"/>
              <a:gd name="T51" fmla="*/ 4756 h 4915"/>
              <a:gd name="T52" fmla="*/ 138 w 4908"/>
              <a:gd name="T53" fmla="*/ 4826 h 4915"/>
              <a:gd name="T54" fmla="*/ 216 w 4908"/>
              <a:gd name="T55" fmla="*/ 4876 h 4915"/>
              <a:gd name="T56" fmla="*/ 303 w 4908"/>
              <a:gd name="T57" fmla="*/ 4906 h 4915"/>
              <a:gd name="T58" fmla="*/ 397 w 4908"/>
              <a:gd name="T59" fmla="*/ 4914 h 4915"/>
              <a:gd name="T60" fmla="*/ 484 w 4908"/>
              <a:gd name="T61" fmla="*/ 4897 h 4915"/>
              <a:gd name="T62" fmla="*/ 568 w 4908"/>
              <a:gd name="T63" fmla="*/ 4859 h 4915"/>
              <a:gd name="T64" fmla="*/ 649 w 4908"/>
              <a:gd name="T65" fmla="*/ 4800 h 4915"/>
              <a:gd name="T66" fmla="*/ 4302 w 4908"/>
              <a:gd name="T67" fmla="*/ 4837 h 4915"/>
              <a:gd name="T68" fmla="*/ 4382 w 4908"/>
              <a:gd name="T69" fmla="*/ 4884 h 4915"/>
              <a:gd name="T70" fmla="*/ 4471 w 4908"/>
              <a:gd name="T71" fmla="*/ 4911 h 4915"/>
              <a:gd name="T72" fmla="*/ 4564 w 4908"/>
              <a:gd name="T73" fmla="*/ 4913 h 4915"/>
              <a:gd name="T74" fmla="*/ 4650 w 4908"/>
              <a:gd name="T75" fmla="*/ 4891 h 4915"/>
              <a:gd name="T76" fmla="*/ 4734 w 4908"/>
              <a:gd name="T77" fmla="*/ 4848 h 4915"/>
              <a:gd name="T78" fmla="*/ 4811 w 4908"/>
              <a:gd name="T79" fmla="*/ 4786 h 4915"/>
              <a:gd name="T80" fmla="*/ 4865 w 4908"/>
              <a:gd name="T81" fmla="*/ 4709 h 4915"/>
              <a:gd name="T82" fmla="*/ 4897 w 4908"/>
              <a:gd name="T83" fmla="*/ 4623 h 4915"/>
              <a:gd name="T84" fmla="*/ 4908 w 4908"/>
              <a:gd name="T85" fmla="*/ 4534 h 4915"/>
              <a:gd name="T86" fmla="*/ 4897 w 4908"/>
              <a:gd name="T87" fmla="*/ 4444 h 4915"/>
              <a:gd name="T88" fmla="*/ 4865 w 4908"/>
              <a:gd name="T89" fmla="*/ 4359 h 4915"/>
              <a:gd name="T90" fmla="*/ 4811 w 4908"/>
              <a:gd name="T91" fmla="*/ 4283 h 4915"/>
              <a:gd name="T92" fmla="*/ 4820 w 4908"/>
              <a:gd name="T93" fmla="*/ 613 h 4915"/>
              <a:gd name="T94" fmla="*/ 4862 w 4908"/>
              <a:gd name="T95" fmla="*/ 535 h 4915"/>
              <a:gd name="T96" fmla="*/ 4885 w 4908"/>
              <a:gd name="T97" fmla="*/ 448 h 4915"/>
              <a:gd name="T98" fmla="*/ 4889 w 4908"/>
              <a:gd name="T99" fmla="*/ 358 h 4915"/>
              <a:gd name="T100" fmla="*/ 4872 w 4908"/>
              <a:gd name="T101" fmla="*/ 269 h 4915"/>
              <a:gd name="T102" fmla="*/ 4835 w 4908"/>
              <a:gd name="T103" fmla="*/ 185 h 4915"/>
              <a:gd name="T104" fmla="*/ 4777 w 4908"/>
              <a:gd name="T105" fmla="*/ 110 h 4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08" h="4915">
                <a:moveTo>
                  <a:pt x="4777" y="110"/>
                </a:moveTo>
                <a:lnTo>
                  <a:pt x="4763" y="97"/>
                </a:lnTo>
                <a:lnTo>
                  <a:pt x="4749" y="84"/>
                </a:lnTo>
                <a:lnTo>
                  <a:pt x="4734" y="73"/>
                </a:lnTo>
                <a:lnTo>
                  <a:pt x="4719" y="62"/>
                </a:lnTo>
                <a:lnTo>
                  <a:pt x="4703" y="53"/>
                </a:lnTo>
                <a:lnTo>
                  <a:pt x="4687" y="44"/>
                </a:lnTo>
                <a:lnTo>
                  <a:pt x="4671" y="36"/>
                </a:lnTo>
                <a:lnTo>
                  <a:pt x="4654" y="28"/>
                </a:lnTo>
                <a:lnTo>
                  <a:pt x="4637" y="22"/>
                </a:lnTo>
                <a:lnTo>
                  <a:pt x="4620" y="17"/>
                </a:lnTo>
                <a:lnTo>
                  <a:pt x="4603" y="12"/>
                </a:lnTo>
                <a:lnTo>
                  <a:pt x="4585" y="8"/>
                </a:lnTo>
                <a:lnTo>
                  <a:pt x="4567" y="4"/>
                </a:lnTo>
                <a:lnTo>
                  <a:pt x="4549" y="2"/>
                </a:lnTo>
                <a:lnTo>
                  <a:pt x="4531" y="1"/>
                </a:lnTo>
                <a:lnTo>
                  <a:pt x="4513" y="0"/>
                </a:lnTo>
                <a:lnTo>
                  <a:pt x="4495" y="1"/>
                </a:lnTo>
                <a:lnTo>
                  <a:pt x="4477" y="2"/>
                </a:lnTo>
                <a:lnTo>
                  <a:pt x="4459" y="4"/>
                </a:lnTo>
                <a:lnTo>
                  <a:pt x="4441" y="8"/>
                </a:lnTo>
                <a:lnTo>
                  <a:pt x="4424" y="12"/>
                </a:lnTo>
                <a:lnTo>
                  <a:pt x="4406" y="17"/>
                </a:lnTo>
                <a:lnTo>
                  <a:pt x="4389" y="22"/>
                </a:lnTo>
                <a:lnTo>
                  <a:pt x="4372" y="28"/>
                </a:lnTo>
                <a:lnTo>
                  <a:pt x="4355" y="36"/>
                </a:lnTo>
                <a:lnTo>
                  <a:pt x="4339" y="44"/>
                </a:lnTo>
                <a:lnTo>
                  <a:pt x="4323" y="53"/>
                </a:lnTo>
                <a:lnTo>
                  <a:pt x="4307" y="62"/>
                </a:lnTo>
                <a:lnTo>
                  <a:pt x="4292" y="73"/>
                </a:lnTo>
                <a:lnTo>
                  <a:pt x="4277" y="84"/>
                </a:lnTo>
                <a:lnTo>
                  <a:pt x="4263" y="97"/>
                </a:lnTo>
                <a:lnTo>
                  <a:pt x="4249" y="110"/>
                </a:lnTo>
                <a:lnTo>
                  <a:pt x="2444" y="1923"/>
                </a:lnTo>
                <a:lnTo>
                  <a:pt x="638" y="110"/>
                </a:lnTo>
                <a:lnTo>
                  <a:pt x="625" y="97"/>
                </a:lnTo>
                <a:lnTo>
                  <a:pt x="610" y="84"/>
                </a:lnTo>
                <a:lnTo>
                  <a:pt x="595" y="73"/>
                </a:lnTo>
                <a:lnTo>
                  <a:pt x="580" y="62"/>
                </a:lnTo>
                <a:lnTo>
                  <a:pt x="564" y="53"/>
                </a:lnTo>
                <a:lnTo>
                  <a:pt x="548" y="44"/>
                </a:lnTo>
                <a:lnTo>
                  <a:pt x="532" y="36"/>
                </a:lnTo>
                <a:lnTo>
                  <a:pt x="515" y="28"/>
                </a:lnTo>
                <a:lnTo>
                  <a:pt x="498" y="22"/>
                </a:lnTo>
                <a:lnTo>
                  <a:pt x="481" y="17"/>
                </a:lnTo>
                <a:lnTo>
                  <a:pt x="464" y="12"/>
                </a:lnTo>
                <a:lnTo>
                  <a:pt x="446" y="8"/>
                </a:lnTo>
                <a:lnTo>
                  <a:pt x="428" y="4"/>
                </a:lnTo>
                <a:lnTo>
                  <a:pt x="411" y="2"/>
                </a:lnTo>
                <a:lnTo>
                  <a:pt x="393" y="1"/>
                </a:lnTo>
                <a:lnTo>
                  <a:pt x="375" y="0"/>
                </a:lnTo>
                <a:lnTo>
                  <a:pt x="356" y="1"/>
                </a:lnTo>
                <a:lnTo>
                  <a:pt x="338" y="2"/>
                </a:lnTo>
                <a:lnTo>
                  <a:pt x="320" y="4"/>
                </a:lnTo>
                <a:lnTo>
                  <a:pt x="302" y="8"/>
                </a:lnTo>
                <a:lnTo>
                  <a:pt x="285" y="12"/>
                </a:lnTo>
                <a:lnTo>
                  <a:pt x="267" y="17"/>
                </a:lnTo>
                <a:lnTo>
                  <a:pt x="250" y="22"/>
                </a:lnTo>
                <a:lnTo>
                  <a:pt x="233" y="28"/>
                </a:lnTo>
                <a:lnTo>
                  <a:pt x="216" y="36"/>
                </a:lnTo>
                <a:lnTo>
                  <a:pt x="200" y="44"/>
                </a:lnTo>
                <a:lnTo>
                  <a:pt x="184" y="53"/>
                </a:lnTo>
                <a:lnTo>
                  <a:pt x="168" y="62"/>
                </a:lnTo>
                <a:lnTo>
                  <a:pt x="153" y="73"/>
                </a:lnTo>
                <a:lnTo>
                  <a:pt x="138" y="84"/>
                </a:lnTo>
                <a:lnTo>
                  <a:pt x="124" y="97"/>
                </a:lnTo>
                <a:lnTo>
                  <a:pt x="110" y="110"/>
                </a:lnTo>
                <a:lnTo>
                  <a:pt x="97" y="124"/>
                </a:lnTo>
                <a:lnTo>
                  <a:pt x="85" y="139"/>
                </a:lnTo>
                <a:lnTo>
                  <a:pt x="73" y="154"/>
                </a:lnTo>
                <a:lnTo>
                  <a:pt x="63" y="169"/>
                </a:lnTo>
                <a:lnTo>
                  <a:pt x="53" y="185"/>
                </a:lnTo>
                <a:lnTo>
                  <a:pt x="43" y="201"/>
                </a:lnTo>
                <a:lnTo>
                  <a:pt x="35" y="217"/>
                </a:lnTo>
                <a:lnTo>
                  <a:pt x="28" y="234"/>
                </a:lnTo>
                <a:lnTo>
                  <a:pt x="21" y="251"/>
                </a:lnTo>
                <a:lnTo>
                  <a:pt x="16" y="269"/>
                </a:lnTo>
                <a:lnTo>
                  <a:pt x="11" y="287"/>
                </a:lnTo>
                <a:lnTo>
                  <a:pt x="7" y="304"/>
                </a:lnTo>
                <a:lnTo>
                  <a:pt x="4" y="322"/>
                </a:lnTo>
                <a:lnTo>
                  <a:pt x="2" y="340"/>
                </a:lnTo>
                <a:lnTo>
                  <a:pt x="1" y="358"/>
                </a:lnTo>
                <a:lnTo>
                  <a:pt x="0" y="375"/>
                </a:lnTo>
                <a:lnTo>
                  <a:pt x="1" y="394"/>
                </a:lnTo>
                <a:lnTo>
                  <a:pt x="2" y="412"/>
                </a:lnTo>
                <a:lnTo>
                  <a:pt x="4" y="430"/>
                </a:lnTo>
                <a:lnTo>
                  <a:pt x="7" y="448"/>
                </a:lnTo>
                <a:lnTo>
                  <a:pt x="11" y="465"/>
                </a:lnTo>
                <a:lnTo>
                  <a:pt x="16" y="483"/>
                </a:lnTo>
                <a:lnTo>
                  <a:pt x="21" y="500"/>
                </a:lnTo>
                <a:lnTo>
                  <a:pt x="28" y="517"/>
                </a:lnTo>
                <a:lnTo>
                  <a:pt x="35" y="535"/>
                </a:lnTo>
                <a:lnTo>
                  <a:pt x="43" y="551"/>
                </a:lnTo>
                <a:lnTo>
                  <a:pt x="53" y="567"/>
                </a:lnTo>
                <a:lnTo>
                  <a:pt x="63" y="583"/>
                </a:lnTo>
                <a:lnTo>
                  <a:pt x="73" y="598"/>
                </a:lnTo>
                <a:lnTo>
                  <a:pt x="85" y="613"/>
                </a:lnTo>
                <a:lnTo>
                  <a:pt x="97" y="627"/>
                </a:lnTo>
                <a:lnTo>
                  <a:pt x="110" y="641"/>
                </a:lnTo>
                <a:lnTo>
                  <a:pt x="1914" y="2454"/>
                </a:lnTo>
                <a:lnTo>
                  <a:pt x="110" y="4269"/>
                </a:lnTo>
                <a:lnTo>
                  <a:pt x="97" y="4283"/>
                </a:lnTo>
                <a:lnTo>
                  <a:pt x="85" y="4297"/>
                </a:lnTo>
                <a:lnTo>
                  <a:pt x="73" y="4312"/>
                </a:lnTo>
                <a:lnTo>
                  <a:pt x="63" y="4327"/>
                </a:lnTo>
                <a:lnTo>
                  <a:pt x="53" y="4343"/>
                </a:lnTo>
                <a:lnTo>
                  <a:pt x="43" y="4359"/>
                </a:lnTo>
                <a:lnTo>
                  <a:pt x="35" y="4375"/>
                </a:lnTo>
                <a:lnTo>
                  <a:pt x="28" y="4393"/>
                </a:lnTo>
                <a:lnTo>
                  <a:pt x="21" y="4410"/>
                </a:lnTo>
                <a:lnTo>
                  <a:pt x="16" y="4427"/>
                </a:lnTo>
                <a:lnTo>
                  <a:pt x="11" y="4444"/>
                </a:lnTo>
                <a:lnTo>
                  <a:pt x="7" y="4462"/>
                </a:lnTo>
                <a:lnTo>
                  <a:pt x="4" y="4480"/>
                </a:lnTo>
                <a:lnTo>
                  <a:pt x="2" y="4498"/>
                </a:lnTo>
                <a:lnTo>
                  <a:pt x="1" y="4515"/>
                </a:lnTo>
                <a:lnTo>
                  <a:pt x="0" y="4534"/>
                </a:lnTo>
                <a:lnTo>
                  <a:pt x="1" y="4552"/>
                </a:lnTo>
                <a:lnTo>
                  <a:pt x="2" y="4570"/>
                </a:lnTo>
                <a:lnTo>
                  <a:pt x="4" y="4588"/>
                </a:lnTo>
                <a:lnTo>
                  <a:pt x="7" y="4606"/>
                </a:lnTo>
                <a:lnTo>
                  <a:pt x="11" y="4623"/>
                </a:lnTo>
                <a:lnTo>
                  <a:pt x="16" y="4641"/>
                </a:lnTo>
                <a:lnTo>
                  <a:pt x="21" y="4659"/>
                </a:lnTo>
                <a:lnTo>
                  <a:pt x="28" y="4676"/>
                </a:lnTo>
                <a:lnTo>
                  <a:pt x="35" y="4693"/>
                </a:lnTo>
                <a:lnTo>
                  <a:pt x="43" y="4709"/>
                </a:lnTo>
                <a:lnTo>
                  <a:pt x="53" y="4725"/>
                </a:lnTo>
                <a:lnTo>
                  <a:pt x="63" y="4741"/>
                </a:lnTo>
                <a:lnTo>
                  <a:pt x="73" y="4756"/>
                </a:lnTo>
                <a:lnTo>
                  <a:pt x="85" y="4771"/>
                </a:lnTo>
                <a:lnTo>
                  <a:pt x="97" y="4786"/>
                </a:lnTo>
                <a:lnTo>
                  <a:pt x="110" y="4800"/>
                </a:lnTo>
                <a:lnTo>
                  <a:pt x="124" y="4813"/>
                </a:lnTo>
                <a:lnTo>
                  <a:pt x="138" y="4826"/>
                </a:lnTo>
                <a:lnTo>
                  <a:pt x="153" y="4837"/>
                </a:lnTo>
                <a:lnTo>
                  <a:pt x="168" y="4848"/>
                </a:lnTo>
                <a:lnTo>
                  <a:pt x="184" y="4859"/>
                </a:lnTo>
                <a:lnTo>
                  <a:pt x="200" y="4868"/>
                </a:lnTo>
                <a:lnTo>
                  <a:pt x="216" y="4876"/>
                </a:lnTo>
                <a:lnTo>
                  <a:pt x="233" y="4884"/>
                </a:lnTo>
                <a:lnTo>
                  <a:pt x="250" y="4891"/>
                </a:lnTo>
                <a:lnTo>
                  <a:pt x="267" y="4897"/>
                </a:lnTo>
                <a:lnTo>
                  <a:pt x="285" y="4902"/>
                </a:lnTo>
                <a:lnTo>
                  <a:pt x="303" y="4906"/>
                </a:lnTo>
                <a:lnTo>
                  <a:pt x="322" y="4911"/>
                </a:lnTo>
                <a:lnTo>
                  <a:pt x="341" y="4913"/>
                </a:lnTo>
                <a:lnTo>
                  <a:pt x="360" y="4914"/>
                </a:lnTo>
                <a:lnTo>
                  <a:pt x="380" y="4915"/>
                </a:lnTo>
                <a:lnTo>
                  <a:pt x="397" y="4914"/>
                </a:lnTo>
                <a:lnTo>
                  <a:pt x="415" y="4913"/>
                </a:lnTo>
                <a:lnTo>
                  <a:pt x="432" y="4911"/>
                </a:lnTo>
                <a:lnTo>
                  <a:pt x="450" y="4906"/>
                </a:lnTo>
                <a:lnTo>
                  <a:pt x="467" y="4902"/>
                </a:lnTo>
                <a:lnTo>
                  <a:pt x="484" y="4897"/>
                </a:lnTo>
                <a:lnTo>
                  <a:pt x="501" y="4891"/>
                </a:lnTo>
                <a:lnTo>
                  <a:pt x="518" y="4884"/>
                </a:lnTo>
                <a:lnTo>
                  <a:pt x="535" y="4876"/>
                </a:lnTo>
                <a:lnTo>
                  <a:pt x="552" y="4868"/>
                </a:lnTo>
                <a:lnTo>
                  <a:pt x="568" y="4859"/>
                </a:lnTo>
                <a:lnTo>
                  <a:pt x="585" y="4848"/>
                </a:lnTo>
                <a:lnTo>
                  <a:pt x="601" y="4837"/>
                </a:lnTo>
                <a:lnTo>
                  <a:pt x="617" y="4826"/>
                </a:lnTo>
                <a:lnTo>
                  <a:pt x="633" y="4813"/>
                </a:lnTo>
                <a:lnTo>
                  <a:pt x="649" y="4800"/>
                </a:lnTo>
                <a:lnTo>
                  <a:pt x="2454" y="2987"/>
                </a:lnTo>
                <a:lnTo>
                  <a:pt x="4259" y="4800"/>
                </a:lnTo>
                <a:lnTo>
                  <a:pt x="4273" y="4813"/>
                </a:lnTo>
                <a:lnTo>
                  <a:pt x="4287" y="4826"/>
                </a:lnTo>
                <a:lnTo>
                  <a:pt x="4302" y="4837"/>
                </a:lnTo>
                <a:lnTo>
                  <a:pt x="4317" y="4848"/>
                </a:lnTo>
                <a:lnTo>
                  <a:pt x="4333" y="4859"/>
                </a:lnTo>
                <a:lnTo>
                  <a:pt x="4349" y="4868"/>
                </a:lnTo>
                <a:lnTo>
                  <a:pt x="4365" y="4876"/>
                </a:lnTo>
                <a:lnTo>
                  <a:pt x="4382" y="4884"/>
                </a:lnTo>
                <a:lnTo>
                  <a:pt x="4399" y="4891"/>
                </a:lnTo>
                <a:lnTo>
                  <a:pt x="4417" y="4897"/>
                </a:lnTo>
                <a:lnTo>
                  <a:pt x="4435" y="4902"/>
                </a:lnTo>
                <a:lnTo>
                  <a:pt x="4453" y="4906"/>
                </a:lnTo>
                <a:lnTo>
                  <a:pt x="4471" y="4911"/>
                </a:lnTo>
                <a:lnTo>
                  <a:pt x="4490" y="4913"/>
                </a:lnTo>
                <a:lnTo>
                  <a:pt x="4509" y="4914"/>
                </a:lnTo>
                <a:lnTo>
                  <a:pt x="4528" y="4915"/>
                </a:lnTo>
                <a:lnTo>
                  <a:pt x="4547" y="4914"/>
                </a:lnTo>
                <a:lnTo>
                  <a:pt x="4564" y="4913"/>
                </a:lnTo>
                <a:lnTo>
                  <a:pt x="4581" y="4911"/>
                </a:lnTo>
                <a:lnTo>
                  <a:pt x="4599" y="4906"/>
                </a:lnTo>
                <a:lnTo>
                  <a:pt x="4616" y="4902"/>
                </a:lnTo>
                <a:lnTo>
                  <a:pt x="4633" y="4897"/>
                </a:lnTo>
                <a:lnTo>
                  <a:pt x="4650" y="4891"/>
                </a:lnTo>
                <a:lnTo>
                  <a:pt x="4667" y="4884"/>
                </a:lnTo>
                <a:lnTo>
                  <a:pt x="4684" y="4876"/>
                </a:lnTo>
                <a:lnTo>
                  <a:pt x="4701" y="4868"/>
                </a:lnTo>
                <a:lnTo>
                  <a:pt x="4718" y="4859"/>
                </a:lnTo>
                <a:lnTo>
                  <a:pt x="4734" y="4848"/>
                </a:lnTo>
                <a:lnTo>
                  <a:pt x="4750" y="4837"/>
                </a:lnTo>
                <a:lnTo>
                  <a:pt x="4766" y="4826"/>
                </a:lnTo>
                <a:lnTo>
                  <a:pt x="4782" y="4813"/>
                </a:lnTo>
                <a:lnTo>
                  <a:pt x="4798" y="4800"/>
                </a:lnTo>
                <a:lnTo>
                  <a:pt x="4811" y="4786"/>
                </a:lnTo>
                <a:lnTo>
                  <a:pt x="4823" y="4771"/>
                </a:lnTo>
                <a:lnTo>
                  <a:pt x="4835" y="4756"/>
                </a:lnTo>
                <a:lnTo>
                  <a:pt x="4846" y="4741"/>
                </a:lnTo>
                <a:lnTo>
                  <a:pt x="4855" y="4725"/>
                </a:lnTo>
                <a:lnTo>
                  <a:pt x="4865" y="4709"/>
                </a:lnTo>
                <a:lnTo>
                  <a:pt x="4873" y="4693"/>
                </a:lnTo>
                <a:lnTo>
                  <a:pt x="4880" y="4676"/>
                </a:lnTo>
                <a:lnTo>
                  <a:pt x="4887" y="4659"/>
                </a:lnTo>
                <a:lnTo>
                  <a:pt x="4892" y="4641"/>
                </a:lnTo>
                <a:lnTo>
                  <a:pt x="4897" y="4623"/>
                </a:lnTo>
                <a:lnTo>
                  <a:pt x="4901" y="4606"/>
                </a:lnTo>
                <a:lnTo>
                  <a:pt x="4904" y="4588"/>
                </a:lnTo>
                <a:lnTo>
                  <a:pt x="4906" y="4570"/>
                </a:lnTo>
                <a:lnTo>
                  <a:pt x="4907" y="4552"/>
                </a:lnTo>
                <a:lnTo>
                  <a:pt x="4908" y="4534"/>
                </a:lnTo>
                <a:lnTo>
                  <a:pt x="4907" y="4515"/>
                </a:lnTo>
                <a:lnTo>
                  <a:pt x="4906" y="4498"/>
                </a:lnTo>
                <a:lnTo>
                  <a:pt x="4904" y="4480"/>
                </a:lnTo>
                <a:lnTo>
                  <a:pt x="4901" y="4462"/>
                </a:lnTo>
                <a:lnTo>
                  <a:pt x="4897" y="4444"/>
                </a:lnTo>
                <a:lnTo>
                  <a:pt x="4892" y="4427"/>
                </a:lnTo>
                <a:lnTo>
                  <a:pt x="4887" y="4410"/>
                </a:lnTo>
                <a:lnTo>
                  <a:pt x="4880" y="4393"/>
                </a:lnTo>
                <a:lnTo>
                  <a:pt x="4873" y="4375"/>
                </a:lnTo>
                <a:lnTo>
                  <a:pt x="4865" y="4359"/>
                </a:lnTo>
                <a:lnTo>
                  <a:pt x="4855" y="4343"/>
                </a:lnTo>
                <a:lnTo>
                  <a:pt x="4846" y="4327"/>
                </a:lnTo>
                <a:lnTo>
                  <a:pt x="4835" y="4312"/>
                </a:lnTo>
                <a:lnTo>
                  <a:pt x="4823" y="4297"/>
                </a:lnTo>
                <a:lnTo>
                  <a:pt x="4811" y="4283"/>
                </a:lnTo>
                <a:lnTo>
                  <a:pt x="4798" y="4269"/>
                </a:lnTo>
                <a:lnTo>
                  <a:pt x="2994" y="2454"/>
                </a:lnTo>
                <a:lnTo>
                  <a:pt x="4798" y="641"/>
                </a:lnTo>
                <a:lnTo>
                  <a:pt x="4809" y="627"/>
                </a:lnTo>
                <a:lnTo>
                  <a:pt x="4820" y="613"/>
                </a:lnTo>
                <a:lnTo>
                  <a:pt x="4830" y="598"/>
                </a:lnTo>
                <a:lnTo>
                  <a:pt x="4839" y="583"/>
                </a:lnTo>
                <a:lnTo>
                  <a:pt x="4847" y="567"/>
                </a:lnTo>
                <a:lnTo>
                  <a:pt x="4855" y="551"/>
                </a:lnTo>
                <a:lnTo>
                  <a:pt x="4862" y="535"/>
                </a:lnTo>
                <a:lnTo>
                  <a:pt x="4868" y="517"/>
                </a:lnTo>
                <a:lnTo>
                  <a:pt x="4874" y="500"/>
                </a:lnTo>
                <a:lnTo>
                  <a:pt x="4878" y="483"/>
                </a:lnTo>
                <a:lnTo>
                  <a:pt x="4882" y="465"/>
                </a:lnTo>
                <a:lnTo>
                  <a:pt x="4885" y="448"/>
                </a:lnTo>
                <a:lnTo>
                  <a:pt x="4887" y="430"/>
                </a:lnTo>
                <a:lnTo>
                  <a:pt x="4889" y="412"/>
                </a:lnTo>
                <a:lnTo>
                  <a:pt x="4890" y="394"/>
                </a:lnTo>
                <a:lnTo>
                  <a:pt x="4889" y="375"/>
                </a:lnTo>
                <a:lnTo>
                  <a:pt x="4889" y="358"/>
                </a:lnTo>
                <a:lnTo>
                  <a:pt x="4887" y="340"/>
                </a:lnTo>
                <a:lnTo>
                  <a:pt x="4884" y="322"/>
                </a:lnTo>
                <a:lnTo>
                  <a:pt x="4881" y="304"/>
                </a:lnTo>
                <a:lnTo>
                  <a:pt x="4877" y="287"/>
                </a:lnTo>
                <a:lnTo>
                  <a:pt x="4872" y="269"/>
                </a:lnTo>
                <a:lnTo>
                  <a:pt x="4867" y="251"/>
                </a:lnTo>
                <a:lnTo>
                  <a:pt x="4859" y="234"/>
                </a:lnTo>
                <a:lnTo>
                  <a:pt x="4852" y="217"/>
                </a:lnTo>
                <a:lnTo>
                  <a:pt x="4844" y="201"/>
                </a:lnTo>
                <a:lnTo>
                  <a:pt x="4835" y="185"/>
                </a:lnTo>
                <a:lnTo>
                  <a:pt x="4825" y="169"/>
                </a:lnTo>
                <a:lnTo>
                  <a:pt x="4814" y="154"/>
                </a:lnTo>
                <a:lnTo>
                  <a:pt x="4803" y="139"/>
                </a:lnTo>
                <a:lnTo>
                  <a:pt x="4790" y="124"/>
                </a:lnTo>
                <a:lnTo>
                  <a:pt x="4777" y="110"/>
                </a:lnTo>
                <a:close/>
              </a:path>
            </a:pathLst>
          </a:custGeom>
          <a:solidFill>
            <a:srgbClr val="FB83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7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6C4136F-0CF0-429A-932A-2FB0F13A2F49}"/>
              </a:ext>
            </a:extLst>
          </p:cNvPr>
          <p:cNvSpPr txBox="1">
            <a:spLocks/>
          </p:cNvSpPr>
          <p:nvPr/>
        </p:nvSpPr>
        <p:spPr>
          <a:xfrm>
            <a:off x="1154071" y="736199"/>
            <a:ext cx="5200749" cy="157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500" dirty="0">
                <a:solidFill>
                  <a:srgbClr val="333F50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That’s right!</a:t>
            </a:r>
            <a:endParaRPr lang="ru-RU" sz="5500" dirty="0">
              <a:solidFill>
                <a:srgbClr val="333F5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C2897B-6714-46DB-9405-BD57CAC0104F}"/>
              </a:ext>
            </a:extLst>
          </p:cNvPr>
          <p:cNvSpPr txBox="1"/>
          <p:nvPr/>
        </p:nvSpPr>
        <p:spPr>
          <a:xfrm>
            <a:off x="1143054" y="2042499"/>
            <a:ext cx="5200749" cy="213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That’s true! Due to the Earth’s equatorial bulge </a:t>
            </a:r>
            <a:b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(the difference between the equatorial and polar diameters of the planet), the summit of Mount Chimborazo in Ecuador is located further from</a:t>
            </a:r>
            <a:b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center of the Earth than Everest’s summit, </a:t>
            </a:r>
            <a:b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even though Mount Chimborazo is only </a:t>
            </a:r>
            <a:b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20,561 feet (6,267 m) above sea level.</a:t>
            </a:r>
            <a:endParaRPr lang="ru-RU" sz="1600" dirty="0">
              <a:solidFill>
                <a:srgbClr val="4C5E7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: Rounded Corners 19">
            <a:hlinkClick r:id="rId2" action="ppaction://hlinksldjump"/>
            <a:extLst>
              <a:ext uri="{FF2B5EF4-FFF2-40B4-BE49-F238E27FC236}">
                <a16:creationId xmlns:a16="http://schemas.microsoft.com/office/drawing/2014/main" id="{ACF2A2BA-AA90-46B8-84DB-6899ADC7A64F}"/>
              </a:ext>
            </a:extLst>
          </p:cNvPr>
          <p:cNvSpPr/>
          <p:nvPr/>
        </p:nvSpPr>
        <p:spPr>
          <a:xfrm>
            <a:off x="1235075" y="4618430"/>
            <a:ext cx="2014579" cy="483684"/>
          </a:xfrm>
          <a:prstGeom prst="roundRect">
            <a:avLst>
              <a:gd name="adj" fmla="val 50000"/>
            </a:avLst>
          </a:prstGeom>
          <a:solidFill>
            <a:srgbClr val="FB8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hlinkClick r:id="rId2" action="ppaction://hlinksldjump"/>
            <a:extLst>
              <a:ext uri="{FF2B5EF4-FFF2-40B4-BE49-F238E27FC236}">
                <a16:creationId xmlns:a16="http://schemas.microsoft.com/office/drawing/2014/main" id="{7BD87A33-2673-4133-9C3E-94049F3EA3EA}"/>
              </a:ext>
            </a:extLst>
          </p:cNvPr>
          <p:cNvSpPr txBox="1"/>
          <p:nvPr/>
        </p:nvSpPr>
        <p:spPr>
          <a:xfrm>
            <a:off x="1428569" y="4663062"/>
            <a:ext cx="1444848" cy="35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Continue quiz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Graphic 41">
            <a:hlinkClick r:id="rId2" action="ppaction://hlinksldjump"/>
            <a:extLst>
              <a:ext uri="{FF2B5EF4-FFF2-40B4-BE49-F238E27FC236}">
                <a16:creationId xmlns:a16="http://schemas.microsoft.com/office/drawing/2014/main" id="{C6D66761-FD25-400D-AAAE-0CD2DA0C8731}"/>
              </a:ext>
            </a:extLst>
          </p:cNvPr>
          <p:cNvSpPr/>
          <p:nvPr/>
        </p:nvSpPr>
        <p:spPr>
          <a:xfrm flipH="1">
            <a:off x="2873417" y="4813589"/>
            <a:ext cx="163922" cy="124388"/>
          </a:xfrm>
          <a:custGeom>
            <a:avLst/>
            <a:gdLst>
              <a:gd name="connsiteX0" fmla="*/ 14312 w 542925"/>
              <a:gd name="connsiteY0" fmla="*/ 226215 h 409575"/>
              <a:gd name="connsiteX1" fmla="*/ 166703 w 542925"/>
              <a:gd name="connsiteY1" fmla="*/ 397665 h 409575"/>
              <a:gd name="connsiteX2" fmla="*/ 207287 w 542925"/>
              <a:gd name="connsiteY2" fmla="*/ 400224 h 409575"/>
              <a:gd name="connsiteX3" fmla="*/ 209266 w 542925"/>
              <a:gd name="connsiteY3" fmla="*/ 359565 h 409575"/>
              <a:gd name="connsiteX4" fmla="*/ 99139 w 542925"/>
              <a:gd name="connsiteY4" fmla="*/ 235740 h 409575"/>
              <a:gd name="connsiteX5" fmla="*/ 511970 w 542925"/>
              <a:gd name="connsiteY5" fmla="*/ 235740 h 409575"/>
              <a:gd name="connsiteX6" fmla="*/ 540544 w 542925"/>
              <a:gd name="connsiteY6" fmla="*/ 207165 h 409575"/>
              <a:gd name="connsiteX7" fmla="*/ 511970 w 542925"/>
              <a:gd name="connsiteY7" fmla="*/ 178591 h 409575"/>
              <a:gd name="connsiteX8" fmla="*/ 99139 w 542925"/>
              <a:gd name="connsiteY8" fmla="*/ 178591 h 409575"/>
              <a:gd name="connsiteX9" fmla="*/ 209266 w 542925"/>
              <a:gd name="connsiteY9" fmla="*/ 54766 h 409575"/>
              <a:gd name="connsiteX10" fmla="*/ 207008 w 542925"/>
              <a:gd name="connsiteY10" fmla="*/ 14142 h 409575"/>
              <a:gd name="connsiteX11" fmla="*/ 166703 w 542925"/>
              <a:gd name="connsiteY11" fmla="*/ 16666 h 409575"/>
              <a:gd name="connsiteX12" fmla="*/ 14312 w 542925"/>
              <a:gd name="connsiteY12" fmla="*/ 188115 h 409575"/>
              <a:gd name="connsiteX13" fmla="*/ 14312 w 542925"/>
              <a:gd name="connsiteY13" fmla="*/ 22621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409575">
                <a:moveTo>
                  <a:pt x="14312" y="226215"/>
                </a:moveTo>
                <a:lnTo>
                  <a:pt x="166703" y="397665"/>
                </a:lnTo>
                <a:cubicBezTo>
                  <a:pt x="176515" y="409367"/>
                  <a:pt x="195909" y="410409"/>
                  <a:pt x="207287" y="400224"/>
                </a:cubicBezTo>
                <a:cubicBezTo>
                  <a:pt x="218663" y="390040"/>
                  <a:pt x="219812" y="370610"/>
                  <a:pt x="209266" y="359565"/>
                </a:cubicBezTo>
                <a:lnTo>
                  <a:pt x="99139" y="235740"/>
                </a:lnTo>
                <a:lnTo>
                  <a:pt x="511970" y="235740"/>
                </a:lnTo>
                <a:cubicBezTo>
                  <a:pt x="527751" y="235740"/>
                  <a:pt x="540544" y="222946"/>
                  <a:pt x="540544" y="207165"/>
                </a:cubicBezTo>
                <a:cubicBezTo>
                  <a:pt x="540544" y="191384"/>
                  <a:pt x="527751" y="178591"/>
                  <a:pt x="511970" y="178591"/>
                </a:cubicBezTo>
                <a:lnTo>
                  <a:pt x="99139" y="178591"/>
                </a:lnTo>
                <a:lnTo>
                  <a:pt x="209266" y="54766"/>
                </a:lnTo>
                <a:cubicBezTo>
                  <a:pt x="219812" y="43722"/>
                  <a:pt x="218385" y="24327"/>
                  <a:pt x="207008" y="14142"/>
                </a:cubicBezTo>
                <a:cubicBezTo>
                  <a:pt x="195630" y="3958"/>
                  <a:pt x="176515" y="4965"/>
                  <a:pt x="166703" y="16666"/>
                </a:cubicBezTo>
                <a:lnTo>
                  <a:pt x="14312" y="188115"/>
                </a:lnTo>
                <a:cubicBezTo>
                  <a:pt x="4362" y="201977"/>
                  <a:pt x="5155" y="214422"/>
                  <a:pt x="14312" y="2262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3E0BC3-9682-4B1D-A50F-5E32681D3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20" y="2032291"/>
            <a:ext cx="6734094" cy="482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8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B72A2DF-7850-49DF-857C-49414C2B8B5E}"/>
              </a:ext>
            </a:extLst>
          </p:cNvPr>
          <p:cNvSpPr txBox="1">
            <a:spLocks/>
          </p:cNvSpPr>
          <p:nvPr/>
        </p:nvSpPr>
        <p:spPr>
          <a:xfrm>
            <a:off x="1154071" y="720396"/>
            <a:ext cx="7018379" cy="157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500" dirty="0">
                <a:solidFill>
                  <a:srgbClr val="333F50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Oops, that’s wrong…</a:t>
            </a:r>
            <a:endParaRPr lang="ru-RU" sz="5500" dirty="0">
              <a:solidFill>
                <a:srgbClr val="333F5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8723C-9817-43E4-BA24-6868DB1ADB94}"/>
              </a:ext>
            </a:extLst>
          </p:cNvPr>
          <p:cNvSpPr txBox="1"/>
          <p:nvPr/>
        </p:nvSpPr>
        <p:spPr>
          <a:xfrm>
            <a:off x="1143055" y="2038023"/>
            <a:ext cx="4952946" cy="213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Actually, it’s true! Due to the Earth’s equatorial bulge (the difference between the equatorial and polar diameters of the planet), the summit of Mount Chimborazo in Ecuador is located further from </a:t>
            </a:r>
            <a:b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center of the Earth than Everest’s summit, </a:t>
            </a:r>
            <a:b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even though Mount Chimborazo is only </a:t>
            </a:r>
            <a:b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20,561 feet (6,267 m) above sea level.</a:t>
            </a:r>
            <a:endParaRPr lang="ru-RU" sz="1600" dirty="0">
              <a:solidFill>
                <a:srgbClr val="4C5E7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: Rounded Corners 12">
            <a:hlinkClick r:id="rId2" action="ppaction://hlinksldjump"/>
            <a:extLst>
              <a:ext uri="{FF2B5EF4-FFF2-40B4-BE49-F238E27FC236}">
                <a16:creationId xmlns:a16="http://schemas.microsoft.com/office/drawing/2014/main" id="{DC3BE3CC-31C8-4558-BF5C-EA06A72B6D75}"/>
              </a:ext>
            </a:extLst>
          </p:cNvPr>
          <p:cNvSpPr/>
          <p:nvPr/>
        </p:nvSpPr>
        <p:spPr>
          <a:xfrm>
            <a:off x="1235075" y="4632943"/>
            <a:ext cx="2014579" cy="483684"/>
          </a:xfrm>
          <a:prstGeom prst="roundRect">
            <a:avLst>
              <a:gd name="adj" fmla="val 50000"/>
            </a:avLst>
          </a:prstGeom>
          <a:solidFill>
            <a:srgbClr val="FB8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hlinkClick r:id="rId2" action="ppaction://hlinksldjump"/>
            <a:extLst>
              <a:ext uri="{FF2B5EF4-FFF2-40B4-BE49-F238E27FC236}">
                <a16:creationId xmlns:a16="http://schemas.microsoft.com/office/drawing/2014/main" id="{641CB43F-960D-4C5D-AB8D-61575A44C59D}"/>
              </a:ext>
            </a:extLst>
          </p:cNvPr>
          <p:cNvSpPr txBox="1"/>
          <p:nvPr/>
        </p:nvSpPr>
        <p:spPr>
          <a:xfrm>
            <a:off x="1428569" y="4677575"/>
            <a:ext cx="1444848" cy="35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Continue quiz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Graphic 41">
            <a:hlinkClick r:id="rId2" action="ppaction://hlinksldjump"/>
            <a:extLst>
              <a:ext uri="{FF2B5EF4-FFF2-40B4-BE49-F238E27FC236}">
                <a16:creationId xmlns:a16="http://schemas.microsoft.com/office/drawing/2014/main" id="{5E34AAAF-450B-4DA2-BF78-27A83DE1101E}"/>
              </a:ext>
            </a:extLst>
          </p:cNvPr>
          <p:cNvSpPr/>
          <p:nvPr/>
        </p:nvSpPr>
        <p:spPr>
          <a:xfrm flipH="1">
            <a:off x="2873417" y="4828102"/>
            <a:ext cx="163922" cy="124388"/>
          </a:xfrm>
          <a:custGeom>
            <a:avLst/>
            <a:gdLst>
              <a:gd name="connsiteX0" fmla="*/ 14312 w 542925"/>
              <a:gd name="connsiteY0" fmla="*/ 226215 h 409575"/>
              <a:gd name="connsiteX1" fmla="*/ 166703 w 542925"/>
              <a:gd name="connsiteY1" fmla="*/ 397665 h 409575"/>
              <a:gd name="connsiteX2" fmla="*/ 207287 w 542925"/>
              <a:gd name="connsiteY2" fmla="*/ 400224 h 409575"/>
              <a:gd name="connsiteX3" fmla="*/ 209266 w 542925"/>
              <a:gd name="connsiteY3" fmla="*/ 359565 h 409575"/>
              <a:gd name="connsiteX4" fmla="*/ 99139 w 542925"/>
              <a:gd name="connsiteY4" fmla="*/ 235740 h 409575"/>
              <a:gd name="connsiteX5" fmla="*/ 511970 w 542925"/>
              <a:gd name="connsiteY5" fmla="*/ 235740 h 409575"/>
              <a:gd name="connsiteX6" fmla="*/ 540544 w 542925"/>
              <a:gd name="connsiteY6" fmla="*/ 207165 h 409575"/>
              <a:gd name="connsiteX7" fmla="*/ 511970 w 542925"/>
              <a:gd name="connsiteY7" fmla="*/ 178591 h 409575"/>
              <a:gd name="connsiteX8" fmla="*/ 99139 w 542925"/>
              <a:gd name="connsiteY8" fmla="*/ 178591 h 409575"/>
              <a:gd name="connsiteX9" fmla="*/ 209266 w 542925"/>
              <a:gd name="connsiteY9" fmla="*/ 54766 h 409575"/>
              <a:gd name="connsiteX10" fmla="*/ 207008 w 542925"/>
              <a:gd name="connsiteY10" fmla="*/ 14142 h 409575"/>
              <a:gd name="connsiteX11" fmla="*/ 166703 w 542925"/>
              <a:gd name="connsiteY11" fmla="*/ 16666 h 409575"/>
              <a:gd name="connsiteX12" fmla="*/ 14312 w 542925"/>
              <a:gd name="connsiteY12" fmla="*/ 188115 h 409575"/>
              <a:gd name="connsiteX13" fmla="*/ 14312 w 542925"/>
              <a:gd name="connsiteY13" fmla="*/ 22621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409575">
                <a:moveTo>
                  <a:pt x="14312" y="226215"/>
                </a:moveTo>
                <a:lnTo>
                  <a:pt x="166703" y="397665"/>
                </a:lnTo>
                <a:cubicBezTo>
                  <a:pt x="176515" y="409367"/>
                  <a:pt x="195909" y="410409"/>
                  <a:pt x="207287" y="400224"/>
                </a:cubicBezTo>
                <a:cubicBezTo>
                  <a:pt x="218663" y="390040"/>
                  <a:pt x="219812" y="370610"/>
                  <a:pt x="209266" y="359565"/>
                </a:cubicBezTo>
                <a:lnTo>
                  <a:pt x="99139" y="235740"/>
                </a:lnTo>
                <a:lnTo>
                  <a:pt x="511970" y="235740"/>
                </a:lnTo>
                <a:cubicBezTo>
                  <a:pt x="527751" y="235740"/>
                  <a:pt x="540544" y="222946"/>
                  <a:pt x="540544" y="207165"/>
                </a:cubicBezTo>
                <a:cubicBezTo>
                  <a:pt x="540544" y="191384"/>
                  <a:pt x="527751" y="178591"/>
                  <a:pt x="511970" y="178591"/>
                </a:cubicBezTo>
                <a:lnTo>
                  <a:pt x="99139" y="178591"/>
                </a:lnTo>
                <a:lnTo>
                  <a:pt x="209266" y="54766"/>
                </a:lnTo>
                <a:cubicBezTo>
                  <a:pt x="219812" y="43722"/>
                  <a:pt x="218385" y="24327"/>
                  <a:pt x="207008" y="14142"/>
                </a:cubicBezTo>
                <a:cubicBezTo>
                  <a:pt x="195630" y="3958"/>
                  <a:pt x="176515" y="4965"/>
                  <a:pt x="166703" y="16666"/>
                </a:cubicBezTo>
                <a:lnTo>
                  <a:pt x="14312" y="188115"/>
                </a:lnTo>
                <a:cubicBezTo>
                  <a:pt x="4362" y="201977"/>
                  <a:pt x="5155" y="214422"/>
                  <a:pt x="14312" y="2262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DD87F0-607B-4244-B5B6-F3B6951F6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76" y="2836596"/>
            <a:ext cx="7137302" cy="30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7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B3D074-6F46-4760-AC05-E5D9E8BB55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6" t="31581" r="21670"/>
          <a:stretch/>
        </p:blipFill>
        <p:spPr>
          <a:xfrm>
            <a:off x="7200900" y="0"/>
            <a:ext cx="4991100" cy="6858000"/>
          </a:xfrm>
          <a:prstGeom prst="rect">
            <a:avLst/>
          </a:prstGeom>
        </p:spPr>
      </p:pic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7214CCE8-C36B-4431-9FAC-F281550469DC}"/>
              </a:ext>
            </a:extLst>
          </p:cNvPr>
          <p:cNvSpPr/>
          <p:nvPr/>
        </p:nvSpPr>
        <p:spPr>
          <a:xfrm>
            <a:off x="0" y="0"/>
            <a:ext cx="72009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E7716A-3559-46FC-B582-286CB7C1A3E4}"/>
              </a:ext>
            </a:extLst>
          </p:cNvPr>
          <p:cNvSpPr txBox="1">
            <a:spLocks/>
          </p:cNvSpPr>
          <p:nvPr/>
        </p:nvSpPr>
        <p:spPr>
          <a:xfrm>
            <a:off x="1139383" y="1462419"/>
            <a:ext cx="5735142" cy="157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 normally takes 12 hours to climb </a:t>
            </a:r>
            <a:b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final mile from the highest </a:t>
            </a:r>
            <a:b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Base Camp to the summit.</a:t>
            </a:r>
            <a:endParaRPr lang="ru-RU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F2937536-8A07-496E-BE6C-C270E21847F2}"/>
              </a:ext>
            </a:extLst>
          </p:cNvPr>
          <p:cNvSpPr/>
          <p:nvPr/>
        </p:nvSpPr>
        <p:spPr>
          <a:xfrm>
            <a:off x="1225017" y="1244659"/>
            <a:ext cx="1853463" cy="3490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D33129-9FDC-4BBC-BAAE-F4E2C06F8510}"/>
              </a:ext>
            </a:extLst>
          </p:cNvPr>
          <p:cNvSpPr txBox="1"/>
          <p:nvPr/>
        </p:nvSpPr>
        <p:spPr>
          <a:xfrm>
            <a:off x="1304236" y="1255395"/>
            <a:ext cx="1713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the answer</a:t>
            </a:r>
            <a:endParaRPr lang="ru-RU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>
            <a:hlinkClick r:id="rId3" action="ppaction://hlinksldjump"/>
            <a:extLst>
              <a:ext uri="{FF2B5EF4-FFF2-40B4-BE49-F238E27FC236}">
                <a16:creationId xmlns:a16="http://schemas.microsoft.com/office/drawing/2014/main" id="{A2C6F070-C25D-4DBD-8F2E-82FF28FBDABE}"/>
              </a:ext>
            </a:extLst>
          </p:cNvPr>
          <p:cNvSpPr txBox="1"/>
          <p:nvPr/>
        </p:nvSpPr>
        <p:spPr>
          <a:xfrm>
            <a:off x="2236153" y="3211494"/>
            <a:ext cx="735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True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hlinkClick r:id="rId5" action="ppaction://hlinksldjump"/>
            <a:extLst>
              <a:ext uri="{FF2B5EF4-FFF2-40B4-BE49-F238E27FC236}">
                <a16:creationId xmlns:a16="http://schemas.microsoft.com/office/drawing/2014/main" id="{7FB40A1A-0EA0-4E85-9347-36BFB3A624FF}"/>
              </a:ext>
            </a:extLst>
          </p:cNvPr>
          <p:cNvSpPr txBox="1"/>
          <p:nvPr/>
        </p:nvSpPr>
        <p:spPr>
          <a:xfrm>
            <a:off x="2226593" y="3720896"/>
            <a:ext cx="73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False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Freeform: Shape 14">
            <a:hlinkClick r:id="rId3" action="ppaction://hlinksldjump"/>
            <a:extLst>
              <a:ext uri="{FF2B5EF4-FFF2-40B4-BE49-F238E27FC236}">
                <a16:creationId xmlns:a16="http://schemas.microsoft.com/office/drawing/2014/main" id="{5F030679-742A-4AD8-9B9D-662D1F4CB80B}"/>
              </a:ext>
            </a:extLst>
          </p:cNvPr>
          <p:cNvSpPr/>
          <p:nvPr/>
        </p:nvSpPr>
        <p:spPr>
          <a:xfrm>
            <a:off x="1742782" y="3237031"/>
            <a:ext cx="357429" cy="357429"/>
          </a:xfrm>
          <a:custGeom>
            <a:avLst/>
            <a:gdLst>
              <a:gd name="connsiteX0" fmla="*/ 150019 w 295275"/>
              <a:gd name="connsiteY0" fmla="*/ 292894 h 295275"/>
              <a:gd name="connsiteX1" fmla="*/ 292894 w 295275"/>
              <a:gd name="connsiteY1" fmla="*/ 150019 h 295275"/>
              <a:gd name="connsiteX2" fmla="*/ 150019 w 295275"/>
              <a:gd name="connsiteY2" fmla="*/ 7144 h 295275"/>
              <a:gd name="connsiteX3" fmla="*/ 7144 w 295275"/>
              <a:gd name="connsiteY3" fmla="*/ 150019 h 295275"/>
              <a:gd name="connsiteX4" fmla="*/ 150019 w 295275"/>
              <a:gd name="connsiteY4" fmla="*/ 292894 h 295275"/>
              <a:gd name="connsiteX5" fmla="*/ 150019 w 295275"/>
              <a:gd name="connsiteY5" fmla="*/ 26194 h 295275"/>
              <a:gd name="connsiteX6" fmla="*/ 273844 w 295275"/>
              <a:gd name="connsiteY6" fmla="*/ 150019 h 295275"/>
              <a:gd name="connsiteX7" fmla="*/ 150019 w 295275"/>
              <a:gd name="connsiteY7" fmla="*/ 273844 h 295275"/>
              <a:gd name="connsiteX8" fmla="*/ 26194 w 295275"/>
              <a:gd name="connsiteY8" fmla="*/ 150019 h 295275"/>
              <a:gd name="connsiteX9" fmla="*/ 150019 w 295275"/>
              <a:gd name="connsiteY9" fmla="*/ 26194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295275">
                <a:moveTo>
                  <a:pt x="150019" y="292894"/>
                </a:moveTo>
                <a:cubicBezTo>
                  <a:pt x="229076" y="292894"/>
                  <a:pt x="292894" y="229076"/>
                  <a:pt x="292894" y="150019"/>
                </a:cubicBezTo>
                <a:cubicBezTo>
                  <a:pt x="292894" y="70961"/>
                  <a:pt x="229076" y="7144"/>
                  <a:pt x="150019" y="7144"/>
                </a:cubicBezTo>
                <a:cubicBezTo>
                  <a:pt x="70961" y="7144"/>
                  <a:pt x="7144" y="70961"/>
                  <a:pt x="7144" y="150019"/>
                </a:cubicBezTo>
                <a:cubicBezTo>
                  <a:pt x="7144" y="229076"/>
                  <a:pt x="70961" y="292894"/>
                  <a:pt x="150019" y="292894"/>
                </a:cubicBezTo>
                <a:close/>
                <a:moveTo>
                  <a:pt x="150019" y="26194"/>
                </a:moveTo>
                <a:cubicBezTo>
                  <a:pt x="218599" y="26194"/>
                  <a:pt x="273844" y="81439"/>
                  <a:pt x="273844" y="150019"/>
                </a:cubicBezTo>
                <a:cubicBezTo>
                  <a:pt x="273844" y="218599"/>
                  <a:pt x="218599" y="273844"/>
                  <a:pt x="150019" y="273844"/>
                </a:cubicBezTo>
                <a:cubicBezTo>
                  <a:pt x="81439" y="273844"/>
                  <a:pt x="26194" y="218599"/>
                  <a:pt x="26194" y="150019"/>
                </a:cubicBezTo>
                <a:cubicBezTo>
                  <a:pt x="26194" y="81439"/>
                  <a:pt x="81439" y="26194"/>
                  <a:pt x="150019" y="26194"/>
                </a:cubicBezTo>
                <a:close/>
              </a:path>
            </a:pathLst>
          </a:custGeom>
          <a:solidFill>
            <a:srgbClr val="FB832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Freeform: Shape 15">
            <a:hlinkClick r:id="rId3" action="ppaction://hlinksldjump"/>
            <a:extLst>
              <a:ext uri="{FF2B5EF4-FFF2-40B4-BE49-F238E27FC236}">
                <a16:creationId xmlns:a16="http://schemas.microsoft.com/office/drawing/2014/main" id="{597060EB-DDE9-47B1-9A2F-0A6855A3E543}"/>
              </a:ext>
            </a:extLst>
          </p:cNvPr>
          <p:cNvSpPr/>
          <p:nvPr/>
        </p:nvSpPr>
        <p:spPr>
          <a:xfrm>
            <a:off x="1846552" y="3360403"/>
            <a:ext cx="149890" cy="115300"/>
          </a:xfrm>
          <a:custGeom>
            <a:avLst/>
            <a:gdLst>
              <a:gd name="connsiteX0" fmla="*/ 43339 w 123825"/>
              <a:gd name="connsiteY0" fmla="*/ 87154 h 95250"/>
              <a:gd name="connsiteX1" fmla="*/ 50006 w 123825"/>
              <a:gd name="connsiteY1" fmla="*/ 90011 h 95250"/>
              <a:gd name="connsiteX2" fmla="*/ 56674 w 123825"/>
              <a:gd name="connsiteY2" fmla="*/ 87154 h 95250"/>
              <a:gd name="connsiteX3" fmla="*/ 118586 w 123825"/>
              <a:gd name="connsiteY3" fmla="*/ 23336 h 95250"/>
              <a:gd name="connsiteX4" fmla="*/ 118586 w 123825"/>
              <a:gd name="connsiteY4" fmla="*/ 10001 h 95250"/>
              <a:gd name="connsiteX5" fmla="*/ 105251 w 123825"/>
              <a:gd name="connsiteY5" fmla="*/ 10001 h 95250"/>
              <a:gd name="connsiteX6" fmla="*/ 50006 w 123825"/>
              <a:gd name="connsiteY6" fmla="*/ 67151 h 95250"/>
              <a:gd name="connsiteX7" fmla="*/ 23336 w 123825"/>
              <a:gd name="connsiteY7" fmla="*/ 41434 h 95250"/>
              <a:gd name="connsiteX8" fmla="*/ 10001 w 123825"/>
              <a:gd name="connsiteY8" fmla="*/ 41434 h 95250"/>
              <a:gd name="connsiteX9" fmla="*/ 10001 w 123825"/>
              <a:gd name="connsiteY9" fmla="*/ 54769 h 95250"/>
              <a:gd name="connsiteX10" fmla="*/ 43339 w 123825"/>
              <a:gd name="connsiteY10" fmla="*/ 87154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3825" h="95250">
                <a:moveTo>
                  <a:pt x="43339" y="87154"/>
                </a:moveTo>
                <a:cubicBezTo>
                  <a:pt x="45244" y="89059"/>
                  <a:pt x="47149" y="90011"/>
                  <a:pt x="50006" y="90011"/>
                </a:cubicBezTo>
                <a:cubicBezTo>
                  <a:pt x="52864" y="90011"/>
                  <a:pt x="54769" y="89059"/>
                  <a:pt x="56674" y="87154"/>
                </a:cubicBezTo>
                <a:lnTo>
                  <a:pt x="118586" y="23336"/>
                </a:lnTo>
                <a:cubicBezTo>
                  <a:pt x="122396" y="19526"/>
                  <a:pt x="122396" y="13811"/>
                  <a:pt x="118586" y="10001"/>
                </a:cubicBezTo>
                <a:cubicBezTo>
                  <a:pt x="114776" y="6191"/>
                  <a:pt x="109061" y="6191"/>
                  <a:pt x="105251" y="10001"/>
                </a:cubicBezTo>
                <a:lnTo>
                  <a:pt x="50006" y="67151"/>
                </a:lnTo>
                <a:lnTo>
                  <a:pt x="23336" y="41434"/>
                </a:lnTo>
                <a:cubicBezTo>
                  <a:pt x="19526" y="37624"/>
                  <a:pt x="13811" y="37624"/>
                  <a:pt x="10001" y="41434"/>
                </a:cubicBezTo>
                <a:cubicBezTo>
                  <a:pt x="6191" y="45244"/>
                  <a:pt x="6191" y="50959"/>
                  <a:pt x="10001" y="54769"/>
                </a:cubicBezTo>
                <a:lnTo>
                  <a:pt x="43339" y="87154"/>
                </a:lnTo>
                <a:close/>
              </a:path>
            </a:pathLst>
          </a:custGeom>
          <a:solidFill>
            <a:srgbClr val="FB832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AutoShape 3">
            <a:hlinkClick r:id="rId5" action="ppaction://hlinksldjump"/>
            <a:extLst>
              <a:ext uri="{FF2B5EF4-FFF2-40B4-BE49-F238E27FC236}">
                <a16:creationId xmlns:a16="http://schemas.microsoft.com/office/drawing/2014/main" id="{3D46C3FD-0F8A-445E-919E-D2880F24E5E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54188" y="3724275"/>
            <a:ext cx="339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7CDA9855-D8C3-4F14-8C66-9B9D2D88D583}"/>
              </a:ext>
            </a:extLst>
          </p:cNvPr>
          <p:cNvSpPr>
            <a:spLocks noEditPoints="1"/>
          </p:cNvSpPr>
          <p:nvPr/>
        </p:nvSpPr>
        <p:spPr bwMode="auto">
          <a:xfrm>
            <a:off x="1754188" y="3724275"/>
            <a:ext cx="339725" cy="342900"/>
          </a:xfrm>
          <a:custGeom>
            <a:avLst/>
            <a:gdLst>
              <a:gd name="T0" fmla="*/ 6409 w 16050"/>
              <a:gd name="T1" fmla="*/ 165 h 16200"/>
              <a:gd name="T2" fmla="*/ 4548 w 16050"/>
              <a:gd name="T3" fmla="*/ 800 h 16200"/>
              <a:gd name="T4" fmla="*/ 2923 w 16050"/>
              <a:gd name="T5" fmla="*/ 1852 h 16200"/>
              <a:gd name="T6" fmla="*/ 1596 w 16050"/>
              <a:gd name="T7" fmla="*/ 3256 h 16200"/>
              <a:gd name="T8" fmla="*/ 631 w 16050"/>
              <a:gd name="T9" fmla="*/ 4949 h 16200"/>
              <a:gd name="T10" fmla="*/ 92 w 16050"/>
              <a:gd name="T11" fmla="*/ 6868 h 16200"/>
              <a:gd name="T12" fmla="*/ 41 w 16050"/>
              <a:gd name="T13" fmla="*/ 8927 h 16200"/>
              <a:gd name="T14" fmla="*/ 488 w 16050"/>
              <a:gd name="T15" fmla="*/ 10882 h 16200"/>
              <a:gd name="T16" fmla="*/ 1372 w 16050"/>
              <a:gd name="T17" fmla="*/ 12626 h 16200"/>
              <a:gd name="T18" fmla="*/ 2631 w 16050"/>
              <a:gd name="T19" fmla="*/ 14094 h 16200"/>
              <a:gd name="T20" fmla="*/ 4202 w 16050"/>
              <a:gd name="T21" fmla="*/ 15221 h 16200"/>
              <a:gd name="T22" fmla="*/ 6022 w 16050"/>
              <a:gd name="T23" fmla="*/ 15945 h 16200"/>
              <a:gd name="T24" fmla="*/ 8025 w 16050"/>
              <a:gd name="T25" fmla="*/ 16200 h 16200"/>
              <a:gd name="T26" fmla="*/ 10028 w 16050"/>
              <a:gd name="T27" fmla="*/ 15945 h 16200"/>
              <a:gd name="T28" fmla="*/ 11848 w 16050"/>
              <a:gd name="T29" fmla="*/ 15221 h 16200"/>
              <a:gd name="T30" fmla="*/ 13419 w 16050"/>
              <a:gd name="T31" fmla="*/ 14094 h 16200"/>
              <a:gd name="T32" fmla="*/ 14678 w 16050"/>
              <a:gd name="T33" fmla="*/ 12626 h 16200"/>
              <a:gd name="T34" fmla="*/ 15562 w 16050"/>
              <a:gd name="T35" fmla="*/ 10882 h 16200"/>
              <a:gd name="T36" fmla="*/ 16009 w 16050"/>
              <a:gd name="T37" fmla="*/ 8927 h 16200"/>
              <a:gd name="T38" fmla="*/ 15958 w 16050"/>
              <a:gd name="T39" fmla="*/ 6868 h 16200"/>
              <a:gd name="T40" fmla="*/ 15419 w 16050"/>
              <a:gd name="T41" fmla="*/ 4949 h 16200"/>
              <a:gd name="T42" fmla="*/ 14454 w 16050"/>
              <a:gd name="T43" fmla="*/ 3256 h 16200"/>
              <a:gd name="T44" fmla="*/ 13127 w 16050"/>
              <a:gd name="T45" fmla="*/ 1852 h 16200"/>
              <a:gd name="T46" fmla="*/ 11502 w 16050"/>
              <a:gd name="T47" fmla="*/ 800 h 16200"/>
              <a:gd name="T48" fmla="*/ 9641 w 16050"/>
              <a:gd name="T49" fmla="*/ 165 h 16200"/>
              <a:gd name="T50" fmla="*/ 8025 w 16050"/>
              <a:gd name="T51" fmla="*/ 15211 h 16200"/>
              <a:gd name="T52" fmla="*/ 6267 w 16050"/>
              <a:gd name="T53" fmla="*/ 14987 h 16200"/>
              <a:gd name="T54" fmla="*/ 4670 w 16050"/>
              <a:gd name="T55" fmla="*/ 14351 h 16200"/>
              <a:gd name="T56" fmla="*/ 3290 w 16050"/>
              <a:gd name="T57" fmla="*/ 13362 h 16200"/>
              <a:gd name="T58" fmla="*/ 2185 w 16050"/>
              <a:gd name="T59" fmla="*/ 12073 h 16200"/>
              <a:gd name="T60" fmla="*/ 1408 w 16050"/>
              <a:gd name="T61" fmla="*/ 10543 h 16200"/>
              <a:gd name="T62" fmla="*/ 1016 w 16050"/>
              <a:gd name="T63" fmla="*/ 8826 h 16200"/>
              <a:gd name="T64" fmla="*/ 1061 w 16050"/>
              <a:gd name="T65" fmla="*/ 7019 h 16200"/>
              <a:gd name="T66" fmla="*/ 1534 w 16050"/>
              <a:gd name="T67" fmla="*/ 5334 h 16200"/>
              <a:gd name="T68" fmla="*/ 2381 w 16050"/>
              <a:gd name="T69" fmla="*/ 3848 h 16200"/>
              <a:gd name="T70" fmla="*/ 3546 w 16050"/>
              <a:gd name="T71" fmla="*/ 2614 h 16200"/>
              <a:gd name="T72" fmla="*/ 4972 w 16050"/>
              <a:gd name="T73" fmla="*/ 1691 h 16200"/>
              <a:gd name="T74" fmla="*/ 6607 w 16050"/>
              <a:gd name="T75" fmla="*/ 1134 h 16200"/>
              <a:gd name="T76" fmla="*/ 8387 w 16050"/>
              <a:gd name="T77" fmla="*/ 998 h 16200"/>
              <a:gd name="T78" fmla="*/ 10119 w 16050"/>
              <a:gd name="T79" fmla="*/ 1309 h 16200"/>
              <a:gd name="T80" fmla="*/ 11676 w 16050"/>
              <a:gd name="T81" fmla="*/ 2020 h 16200"/>
              <a:gd name="T82" fmla="*/ 13005 w 16050"/>
              <a:gd name="T83" fmla="*/ 3074 h 16200"/>
              <a:gd name="T84" fmla="*/ 14049 w 16050"/>
              <a:gd name="T85" fmla="*/ 4415 h 16200"/>
              <a:gd name="T86" fmla="*/ 14753 w 16050"/>
              <a:gd name="T87" fmla="*/ 5987 h 16200"/>
              <a:gd name="T88" fmla="*/ 15061 w 16050"/>
              <a:gd name="T89" fmla="*/ 7734 h 16200"/>
              <a:gd name="T90" fmla="*/ 14927 w 16050"/>
              <a:gd name="T91" fmla="*/ 9532 h 16200"/>
              <a:gd name="T92" fmla="*/ 14375 w 16050"/>
              <a:gd name="T93" fmla="*/ 11181 h 16200"/>
              <a:gd name="T94" fmla="*/ 13460 w 16050"/>
              <a:gd name="T95" fmla="*/ 12621 h 16200"/>
              <a:gd name="T96" fmla="*/ 12238 w 16050"/>
              <a:gd name="T97" fmla="*/ 13796 h 16200"/>
              <a:gd name="T98" fmla="*/ 10766 w 16050"/>
              <a:gd name="T99" fmla="*/ 14652 h 16200"/>
              <a:gd name="T100" fmla="*/ 9096 w 16050"/>
              <a:gd name="T101" fmla="*/ 15129 h 16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50" h="16200">
                <a:moveTo>
                  <a:pt x="8025" y="0"/>
                </a:moveTo>
                <a:lnTo>
                  <a:pt x="7613" y="10"/>
                </a:lnTo>
                <a:lnTo>
                  <a:pt x="7205" y="42"/>
                </a:lnTo>
                <a:lnTo>
                  <a:pt x="6804" y="93"/>
                </a:lnTo>
                <a:lnTo>
                  <a:pt x="6409" y="165"/>
                </a:lnTo>
                <a:lnTo>
                  <a:pt x="6022" y="255"/>
                </a:lnTo>
                <a:lnTo>
                  <a:pt x="5641" y="365"/>
                </a:lnTo>
                <a:lnTo>
                  <a:pt x="5268" y="492"/>
                </a:lnTo>
                <a:lnTo>
                  <a:pt x="4903" y="637"/>
                </a:lnTo>
                <a:lnTo>
                  <a:pt x="4548" y="800"/>
                </a:lnTo>
                <a:lnTo>
                  <a:pt x="4202" y="979"/>
                </a:lnTo>
                <a:lnTo>
                  <a:pt x="3866" y="1175"/>
                </a:lnTo>
                <a:lnTo>
                  <a:pt x="3541" y="1385"/>
                </a:lnTo>
                <a:lnTo>
                  <a:pt x="3226" y="1611"/>
                </a:lnTo>
                <a:lnTo>
                  <a:pt x="2923" y="1852"/>
                </a:lnTo>
                <a:lnTo>
                  <a:pt x="2631" y="2106"/>
                </a:lnTo>
                <a:lnTo>
                  <a:pt x="2352" y="2374"/>
                </a:lnTo>
                <a:lnTo>
                  <a:pt x="2087" y="2656"/>
                </a:lnTo>
                <a:lnTo>
                  <a:pt x="1835" y="2950"/>
                </a:lnTo>
                <a:lnTo>
                  <a:pt x="1596" y="3256"/>
                </a:lnTo>
                <a:lnTo>
                  <a:pt x="1372" y="3574"/>
                </a:lnTo>
                <a:lnTo>
                  <a:pt x="1163" y="3902"/>
                </a:lnTo>
                <a:lnTo>
                  <a:pt x="970" y="4241"/>
                </a:lnTo>
                <a:lnTo>
                  <a:pt x="792" y="4591"/>
                </a:lnTo>
                <a:lnTo>
                  <a:pt x="631" y="4949"/>
                </a:lnTo>
                <a:lnTo>
                  <a:pt x="488" y="5318"/>
                </a:lnTo>
                <a:lnTo>
                  <a:pt x="361" y="5693"/>
                </a:lnTo>
                <a:lnTo>
                  <a:pt x="253" y="6078"/>
                </a:lnTo>
                <a:lnTo>
                  <a:pt x="164" y="6469"/>
                </a:lnTo>
                <a:lnTo>
                  <a:pt x="92" y="6868"/>
                </a:lnTo>
                <a:lnTo>
                  <a:pt x="41" y="7273"/>
                </a:lnTo>
                <a:lnTo>
                  <a:pt x="10" y="7684"/>
                </a:lnTo>
                <a:lnTo>
                  <a:pt x="0" y="8100"/>
                </a:lnTo>
                <a:lnTo>
                  <a:pt x="10" y="8516"/>
                </a:lnTo>
                <a:lnTo>
                  <a:pt x="41" y="8927"/>
                </a:lnTo>
                <a:lnTo>
                  <a:pt x="92" y="9332"/>
                </a:lnTo>
                <a:lnTo>
                  <a:pt x="164" y="9731"/>
                </a:lnTo>
                <a:lnTo>
                  <a:pt x="253" y="10122"/>
                </a:lnTo>
                <a:lnTo>
                  <a:pt x="361" y="10507"/>
                </a:lnTo>
                <a:lnTo>
                  <a:pt x="488" y="10882"/>
                </a:lnTo>
                <a:lnTo>
                  <a:pt x="631" y="11251"/>
                </a:lnTo>
                <a:lnTo>
                  <a:pt x="792" y="11609"/>
                </a:lnTo>
                <a:lnTo>
                  <a:pt x="970" y="11959"/>
                </a:lnTo>
                <a:lnTo>
                  <a:pt x="1163" y="12298"/>
                </a:lnTo>
                <a:lnTo>
                  <a:pt x="1372" y="12626"/>
                </a:lnTo>
                <a:lnTo>
                  <a:pt x="1596" y="12944"/>
                </a:lnTo>
                <a:lnTo>
                  <a:pt x="1835" y="13250"/>
                </a:lnTo>
                <a:lnTo>
                  <a:pt x="2087" y="13544"/>
                </a:lnTo>
                <a:lnTo>
                  <a:pt x="2352" y="13826"/>
                </a:lnTo>
                <a:lnTo>
                  <a:pt x="2631" y="14094"/>
                </a:lnTo>
                <a:lnTo>
                  <a:pt x="2923" y="14348"/>
                </a:lnTo>
                <a:lnTo>
                  <a:pt x="3226" y="14589"/>
                </a:lnTo>
                <a:lnTo>
                  <a:pt x="3541" y="14815"/>
                </a:lnTo>
                <a:lnTo>
                  <a:pt x="3866" y="15027"/>
                </a:lnTo>
                <a:lnTo>
                  <a:pt x="4202" y="15221"/>
                </a:lnTo>
                <a:lnTo>
                  <a:pt x="4548" y="15400"/>
                </a:lnTo>
                <a:lnTo>
                  <a:pt x="4903" y="15563"/>
                </a:lnTo>
                <a:lnTo>
                  <a:pt x="5268" y="15708"/>
                </a:lnTo>
                <a:lnTo>
                  <a:pt x="5641" y="15836"/>
                </a:lnTo>
                <a:lnTo>
                  <a:pt x="6022" y="15945"/>
                </a:lnTo>
                <a:lnTo>
                  <a:pt x="6409" y="16035"/>
                </a:lnTo>
                <a:lnTo>
                  <a:pt x="6804" y="16107"/>
                </a:lnTo>
                <a:lnTo>
                  <a:pt x="7205" y="16158"/>
                </a:lnTo>
                <a:lnTo>
                  <a:pt x="7613" y="16190"/>
                </a:lnTo>
                <a:lnTo>
                  <a:pt x="8025" y="16200"/>
                </a:lnTo>
                <a:lnTo>
                  <a:pt x="8437" y="16190"/>
                </a:lnTo>
                <a:lnTo>
                  <a:pt x="8845" y="16158"/>
                </a:lnTo>
                <a:lnTo>
                  <a:pt x="9246" y="16107"/>
                </a:lnTo>
                <a:lnTo>
                  <a:pt x="9641" y="16035"/>
                </a:lnTo>
                <a:lnTo>
                  <a:pt x="10028" y="15945"/>
                </a:lnTo>
                <a:lnTo>
                  <a:pt x="10409" y="15836"/>
                </a:lnTo>
                <a:lnTo>
                  <a:pt x="10782" y="15708"/>
                </a:lnTo>
                <a:lnTo>
                  <a:pt x="11147" y="15563"/>
                </a:lnTo>
                <a:lnTo>
                  <a:pt x="11502" y="15400"/>
                </a:lnTo>
                <a:lnTo>
                  <a:pt x="11848" y="15221"/>
                </a:lnTo>
                <a:lnTo>
                  <a:pt x="12184" y="15027"/>
                </a:lnTo>
                <a:lnTo>
                  <a:pt x="12509" y="14815"/>
                </a:lnTo>
                <a:lnTo>
                  <a:pt x="12824" y="14589"/>
                </a:lnTo>
                <a:lnTo>
                  <a:pt x="13127" y="14348"/>
                </a:lnTo>
                <a:lnTo>
                  <a:pt x="13419" y="14094"/>
                </a:lnTo>
                <a:lnTo>
                  <a:pt x="13698" y="13826"/>
                </a:lnTo>
                <a:lnTo>
                  <a:pt x="13964" y="13544"/>
                </a:lnTo>
                <a:lnTo>
                  <a:pt x="14215" y="13250"/>
                </a:lnTo>
                <a:lnTo>
                  <a:pt x="14454" y="12944"/>
                </a:lnTo>
                <a:lnTo>
                  <a:pt x="14678" y="12626"/>
                </a:lnTo>
                <a:lnTo>
                  <a:pt x="14886" y="12298"/>
                </a:lnTo>
                <a:lnTo>
                  <a:pt x="15080" y="11959"/>
                </a:lnTo>
                <a:lnTo>
                  <a:pt x="15258" y="11609"/>
                </a:lnTo>
                <a:lnTo>
                  <a:pt x="15419" y="11251"/>
                </a:lnTo>
                <a:lnTo>
                  <a:pt x="15562" y="10882"/>
                </a:lnTo>
                <a:lnTo>
                  <a:pt x="15689" y="10507"/>
                </a:lnTo>
                <a:lnTo>
                  <a:pt x="15797" y="10122"/>
                </a:lnTo>
                <a:lnTo>
                  <a:pt x="15886" y="9731"/>
                </a:lnTo>
                <a:lnTo>
                  <a:pt x="15958" y="9332"/>
                </a:lnTo>
                <a:lnTo>
                  <a:pt x="16009" y="8927"/>
                </a:lnTo>
                <a:lnTo>
                  <a:pt x="16040" y="8516"/>
                </a:lnTo>
                <a:lnTo>
                  <a:pt x="16050" y="8100"/>
                </a:lnTo>
                <a:lnTo>
                  <a:pt x="16040" y="7684"/>
                </a:lnTo>
                <a:lnTo>
                  <a:pt x="16009" y="7273"/>
                </a:lnTo>
                <a:lnTo>
                  <a:pt x="15958" y="6868"/>
                </a:lnTo>
                <a:lnTo>
                  <a:pt x="15886" y="6469"/>
                </a:lnTo>
                <a:lnTo>
                  <a:pt x="15797" y="6078"/>
                </a:lnTo>
                <a:lnTo>
                  <a:pt x="15689" y="5693"/>
                </a:lnTo>
                <a:lnTo>
                  <a:pt x="15562" y="5318"/>
                </a:lnTo>
                <a:lnTo>
                  <a:pt x="15419" y="4949"/>
                </a:lnTo>
                <a:lnTo>
                  <a:pt x="15258" y="4591"/>
                </a:lnTo>
                <a:lnTo>
                  <a:pt x="15080" y="4241"/>
                </a:lnTo>
                <a:lnTo>
                  <a:pt x="14886" y="3902"/>
                </a:lnTo>
                <a:lnTo>
                  <a:pt x="14678" y="3574"/>
                </a:lnTo>
                <a:lnTo>
                  <a:pt x="14454" y="3256"/>
                </a:lnTo>
                <a:lnTo>
                  <a:pt x="14215" y="2950"/>
                </a:lnTo>
                <a:lnTo>
                  <a:pt x="13964" y="2656"/>
                </a:lnTo>
                <a:lnTo>
                  <a:pt x="13698" y="2374"/>
                </a:lnTo>
                <a:lnTo>
                  <a:pt x="13419" y="2106"/>
                </a:lnTo>
                <a:lnTo>
                  <a:pt x="13127" y="1852"/>
                </a:lnTo>
                <a:lnTo>
                  <a:pt x="12824" y="1611"/>
                </a:lnTo>
                <a:lnTo>
                  <a:pt x="12509" y="1385"/>
                </a:lnTo>
                <a:lnTo>
                  <a:pt x="12184" y="1175"/>
                </a:lnTo>
                <a:lnTo>
                  <a:pt x="11848" y="979"/>
                </a:lnTo>
                <a:lnTo>
                  <a:pt x="11502" y="800"/>
                </a:lnTo>
                <a:lnTo>
                  <a:pt x="11147" y="637"/>
                </a:lnTo>
                <a:lnTo>
                  <a:pt x="10782" y="492"/>
                </a:lnTo>
                <a:lnTo>
                  <a:pt x="10409" y="365"/>
                </a:lnTo>
                <a:lnTo>
                  <a:pt x="10028" y="255"/>
                </a:lnTo>
                <a:lnTo>
                  <a:pt x="9641" y="165"/>
                </a:lnTo>
                <a:lnTo>
                  <a:pt x="9246" y="93"/>
                </a:lnTo>
                <a:lnTo>
                  <a:pt x="8845" y="42"/>
                </a:lnTo>
                <a:lnTo>
                  <a:pt x="8437" y="10"/>
                </a:lnTo>
                <a:lnTo>
                  <a:pt x="8025" y="0"/>
                </a:lnTo>
                <a:close/>
                <a:moveTo>
                  <a:pt x="8025" y="15211"/>
                </a:moveTo>
                <a:lnTo>
                  <a:pt x="7663" y="15202"/>
                </a:lnTo>
                <a:lnTo>
                  <a:pt x="7306" y="15174"/>
                </a:lnTo>
                <a:lnTo>
                  <a:pt x="6954" y="15129"/>
                </a:lnTo>
                <a:lnTo>
                  <a:pt x="6607" y="15066"/>
                </a:lnTo>
                <a:lnTo>
                  <a:pt x="6267" y="14987"/>
                </a:lnTo>
                <a:lnTo>
                  <a:pt x="5931" y="14891"/>
                </a:lnTo>
                <a:lnTo>
                  <a:pt x="5604" y="14778"/>
                </a:lnTo>
                <a:lnTo>
                  <a:pt x="5284" y="14652"/>
                </a:lnTo>
                <a:lnTo>
                  <a:pt x="4972" y="14509"/>
                </a:lnTo>
                <a:lnTo>
                  <a:pt x="4670" y="14351"/>
                </a:lnTo>
                <a:lnTo>
                  <a:pt x="4374" y="14180"/>
                </a:lnTo>
                <a:lnTo>
                  <a:pt x="4089" y="13995"/>
                </a:lnTo>
                <a:lnTo>
                  <a:pt x="3812" y="13796"/>
                </a:lnTo>
                <a:lnTo>
                  <a:pt x="3546" y="13586"/>
                </a:lnTo>
                <a:lnTo>
                  <a:pt x="3290" y="13362"/>
                </a:lnTo>
                <a:lnTo>
                  <a:pt x="3045" y="13126"/>
                </a:lnTo>
                <a:lnTo>
                  <a:pt x="2812" y="12879"/>
                </a:lnTo>
                <a:lnTo>
                  <a:pt x="2590" y="12621"/>
                </a:lnTo>
                <a:lnTo>
                  <a:pt x="2381" y="12353"/>
                </a:lnTo>
                <a:lnTo>
                  <a:pt x="2185" y="12073"/>
                </a:lnTo>
                <a:lnTo>
                  <a:pt x="2001" y="11786"/>
                </a:lnTo>
                <a:lnTo>
                  <a:pt x="1832" y="11487"/>
                </a:lnTo>
                <a:lnTo>
                  <a:pt x="1675" y="11181"/>
                </a:lnTo>
                <a:lnTo>
                  <a:pt x="1534" y="10866"/>
                </a:lnTo>
                <a:lnTo>
                  <a:pt x="1408" y="10543"/>
                </a:lnTo>
                <a:lnTo>
                  <a:pt x="1297" y="10213"/>
                </a:lnTo>
                <a:lnTo>
                  <a:pt x="1202" y="9875"/>
                </a:lnTo>
                <a:lnTo>
                  <a:pt x="1124" y="9532"/>
                </a:lnTo>
                <a:lnTo>
                  <a:pt x="1061" y="9181"/>
                </a:lnTo>
                <a:lnTo>
                  <a:pt x="1016" y="8826"/>
                </a:lnTo>
                <a:lnTo>
                  <a:pt x="989" y="8466"/>
                </a:lnTo>
                <a:lnTo>
                  <a:pt x="980" y="8100"/>
                </a:lnTo>
                <a:lnTo>
                  <a:pt x="989" y="7734"/>
                </a:lnTo>
                <a:lnTo>
                  <a:pt x="1016" y="7374"/>
                </a:lnTo>
                <a:lnTo>
                  <a:pt x="1061" y="7019"/>
                </a:lnTo>
                <a:lnTo>
                  <a:pt x="1124" y="6668"/>
                </a:lnTo>
                <a:lnTo>
                  <a:pt x="1202" y="6325"/>
                </a:lnTo>
                <a:lnTo>
                  <a:pt x="1297" y="5987"/>
                </a:lnTo>
                <a:lnTo>
                  <a:pt x="1408" y="5657"/>
                </a:lnTo>
                <a:lnTo>
                  <a:pt x="1534" y="5334"/>
                </a:lnTo>
                <a:lnTo>
                  <a:pt x="1675" y="5019"/>
                </a:lnTo>
                <a:lnTo>
                  <a:pt x="1832" y="4713"/>
                </a:lnTo>
                <a:lnTo>
                  <a:pt x="2001" y="4415"/>
                </a:lnTo>
                <a:lnTo>
                  <a:pt x="2185" y="4127"/>
                </a:lnTo>
                <a:lnTo>
                  <a:pt x="2381" y="3848"/>
                </a:lnTo>
                <a:lnTo>
                  <a:pt x="2590" y="3579"/>
                </a:lnTo>
                <a:lnTo>
                  <a:pt x="2812" y="3321"/>
                </a:lnTo>
                <a:lnTo>
                  <a:pt x="3045" y="3074"/>
                </a:lnTo>
                <a:lnTo>
                  <a:pt x="3290" y="2838"/>
                </a:lnTo>
                <a:lnTo>
                  <a:pt x="3546" y="2614"/>
                </a:lnTo>
                <a:lnTo>
                  <a:pt x="3812" y="2404"/>
                </a:lnTo>
                <a:lnTo>
                  <a:pt x="4089" y="2205"/>
                </a:lnTo>
                <a:lnTo>
                  <a:pt x="4374" y="2020"/>
                </a:lnTo>
                <a:lnTo>
                  <a:pt x="4670" y="1849"/>
                </a:lnTo>
                <a:lnTo>
                  <a:pt x="4972" y="1691"/>
                </a:lnTo>
                <a:lnTo>
                  <a:pt x="5284" y="1548"/>
                </a:lnTo>
                <a:lnTo>
                  <a:pt x="5604" y="1422"/>
                </a:lnTo>
                <a:lnTo>
                  <a:pt x="5931" y="1309"/>
                </a:lnTo>
                <a:lnTo>
                  <a:pt x="6267" y="1213"/>
                </a:lnTo>
                <a:lnTo>
                  <a:pt x="6607" y="1134"/>
                </a:lnTo>
                <a:lnTo>
                  <a:pt x="6954" y="1071"/>
                </a:lnTo>
                <a:lnTo>
                  <a:pt x="7306" y="1026"/>
                </a:lnTo>
                <a:lnTo>
                  <a:pt x="7663" y="998"/>
                </a:lnTo>
                <a:lnTo>
                  <a:pt x="8025" y="989"/>
                </a:lnTo>
                <a:lnTo>
                  <a:pt x="8387" y="998"/>
                </a:lnTo>
                <a:lnTo>
                  <a:pt x="8744" y="1026"/>
                </a:lnTo>
                <a:lnTo>
                  <a:pt x="9096" y="1071"/>
                </a:lnTo>
                <a:lnTo>
                  <a:pt x="9443" y="1134"/>
                </a:lnTo>
                <a:lnTo>
                  <a:pt x="9783" y="1213"/>
                </a:lnTo>
                <a:lnTo>
                  <a:pt x="10119" y="1309"/>
                </a:lnTo>
                <a:lnTo>
                  <a:pt x="10446" y="1422"/>
                </a:lnTo>
                <a:lnTo>
                  <a:pt x="10766" y="1548"/>
                </a:lnTo>
                <a:lnTo>
                  <a:pt x="11078" y="1691"/>
                </a:lnTo>
                <a:lnTo>
                  <a:pt x="11380" y="1849"/>
                </a:lnTo>
                <a:lnTo>
                  <a:pt x="11676" y="2020"/>
                </a:lnTo>
                <a:lnTo>
                  <a:pt x="11961" y="2205"/>
                </a:lnTo>
                <a:lnTo>
                  <a:pt x="12238" y="2404"/>
                </a:lnTo>
                <a:lnTo>
                  <a:pt x="12504" y="2614"/>
                </a:lnTo>
                <a:lnTo>
                  <a:pt x="12760" y="2838"/>
                </a:lnTo>
                <a:lnTo>
                  <a:pt x="13005" y="3074"/>
                </a:lnTo>
                <a:lnTo>
                  <a:pt x="13238" y="3321"/>
                </a:lnTo>
                <a:lnTo>
                  <a:pt x="13460" y="3579"/>
                </a:lnTo>
                <a:lnTo>
                  <a:pt x="13669" y="3848"/>
                </a:lnTo>
                <a:lnTo>
                  <a:pt x="13865" y="4127"/>
                </a:lnTo>
                <a:lnTo>
                  <a:pt x="14049" y="4415"/>
                </a:lnTo>
                <a:lnTo>
                  <a:pt x="14218" y="4713"/>
                </a:lnTo>
                <a:lnTo>
                  <a:pt x="14375" y="5019"/>
                </a:lnTo>
                <a:lnTo>
                  <a:pt x="14516" y="5334"/>
                </a:lnTo>
                <a:lnTo>
                  <a:pt x="14642" y="5657"/>
                </a:lnTo>
                <a:lnTo>
                  <a:pt x="14753" y="5987"/>
                </a:lnTo>
                <a:lnTo>
                  <a:pt x="14848" y="6325"/>
                </a:lnTo>
                <a:lnTo>
                  <a:pt x="14927" y="6668"/>
                </a:lnTo>
                <a:lnTo>
                  <a:pt x="14989" y="7019"/>
                </a:lnTo>
                <a:lnTo>
                  <a:pt x="15034" y="7374"/>
                </a:lnTo>
                <a:lnTo>
                  <a:pt x="15061" y="7734"/>
                </a:lnTo>
                <a:lnTo>
                  <a:pt x="15070" y="8100"/>
                </a:lnTo>
                <a:lnTo>
                  <a:pt x="15061" y="8466"/>
                </a:lnTo>
                <a:lnTo>
                  <a:pt x="15034" y="8826"/>
                </a:lnTo>
                <a:lnTo>
                  <a:pt x="14989" y="9181"/>
                </a:lnTo>
                <a:lnTo>
                  <a:pt x="14927" y="9532"/>
                </a:lnTo>
                <a:lnTo>
                  <a:pt x="14848" y="9875"/>
                </a:lnTo>
                <a:lnTo>
                  <a:pt x="14753" y="10213"/>
                </a:lnTo>
                <a:lnTo>
                  <a:pt x="14642" y="10543"/>
                </a:lnTo>
                <a:lnTo>
                  <a:pt x="14516" y="10866"/>
                </a:lnTo>
                <a:lnTo>
                  <a:pt x="14375" y="11181"/>
                </a:lnTo>
                <a:lnTo>
                  <a:pt x="14218" y="11487"/>
                </a:lnTo>
                <a:lnTo>
                  <a:pt x="14049" y="11786"/>
                </a:lnTo>
                <a:lnTo>
                  <a:pt x="13865" y="12073"/>
                </a:lnTo>
                <a:lnTo>
                  <a:pt x="13669" y="12353"/>
                </a:lnTo>
                <a:lnTo>
                  <a:pt x="13460" y="12621"/>
                </a:lnTo>
                <a:lnTo>
                  <a:pt x="13238" y="12879"/>
                </a:lnTo>
                <a:lnTo>
                  <a:pt x="13005" y="13126"/>
                </a:lnTo>
                <a:lnTo>
                  <a:pt x="12760" y="13362"/>
                </a:lnTo>
                <a:lnTo>
                  <a:pt x="12504" y="13586"/>
                </a:lnTo>
                <a:lnTo>
                  <a:pt x="12238" y="13796"/>
                </a:lnTo>
                <a:lnTo>
                  <a:pt x="11961" y="13995"/>
                </a:lnTo>
                <a:lnTo>
                  <a:pt x="11676" y="14180"/>
                </a:lnTo>
                <a:lnTo>
                  <a:pt x="11380" y="14351"/>
                </a:lnTo>
                <a:lnTo>
                  <a:pt x="11078" y="14509"/>
                </a:lnTo>
                <a:lnTo>
                  <a:pt x="10766" y="14652"/>
                </a:lnTo>
                <a:lnTo>
                  <a:pt x="10446" y="14778"/>
                </a:lnTo>
                <a:lnTo>
                  <a:pt x="10119" y="14891"/>
                </a:lnTo>
                <a:lnTo>
                  <a:pt x="9783" y="14987"/>
                </a:lnTo>
                <a:lnTo>
                  <a:pt x="9443" y="15066"/>
                </a:lnTo>
                <a:lnTo>
                  <a:pt x="9096" y="15129"/>
                </a:lnTo>
                <a:lnTo>
                  <a:pt x="8744" y="15174"/>
                </a:lnTo>
                <a:lnTo>
                  <a:pt x="8387" y="15202"/>
                </a:lnTo>
                <a:lnTo>
                  <a:pt x="8025" y="15211"/>
                </a:lnTo>
                <a:close/>
              </a:path>
            </a:pathLst>
          </a:custGeom>
          <a:solidFill>
            <a:srgbClr val="FB83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Freeform 6">
            <a:hlinkClick r:id="rId5" action="ppaction://hlinksldjump"/>
            <a:extLst>
              <a:ext uri="{FF2B5EF4-FFF2-40B4-BE49-F238E27FC236}">
                <a16:creationId xmlns:a16="http://schemas.microsoft.com/office/drawing/2014/main" id="{821D6F0C-22CC-4B37-8463-5767B6BFC280}"/>
              </a:ext>
            </a:extLst>
          </p:cNvPr>
          <p:cNvSpPr>
            <a:spLocks/>
          </p:cNvSpPr>
          <p:nvPr/>
        </p:nvSpPr>
        <p:spPr bwMode="auto">
          <a:xfrm>
            <a:off x="1871663" y="3843338"/>
            <a:ext cx="104775" cy="104775"/>
          </a:xfrm>
          <a:custGeom>
            <a:avLst/>
            <a:gdLst>
              <a:gd name="T0" fmla="*/ 4719 w 4908"/>
              <a:gd name="T1" fmla="*/ 61 h 4936"/>
              <a:gd name="T2" fmla="*/ 4637 w 4908"/>
              <a:gd name="T3" fmla="*/ 21 h 4936"/>
              <a:gd name="T4" fmla="*/ 4549 w 4908"/>
              <a:gd name="T5" fmla="*/ 2 h 4936"/>
              <a:gd name="T6" fmla="*/ 4459 w 4908"/>
              <a:gd name="T7" fmla="*/ 4 h 4936"/>
              <a:gd name="T8" fmla="*/ 4372 w 4908"/>
              <a:gd name="T9" fmla="*/ 27 h 4936"/>
              <a:gd name="T10" fmla="*/ 4292 w 4908"/>
              <a:gd name="T11" fmla="*/ 72 h 4936"/>
              <a:gd name="T12" fmla="*/ 638 w 4908"/>
              <a:gd name="T13" fmla="*/ 110 h 4936"/>
              <a:gd name="T14" fmla="*/ 564 w 4908"/>
              <a:gd name="T15" fmla="*/ 52 h 4936"/>
              <a:gd name="T16" fmla="*/ 481 w 4908"/>
              <a:gd name="T17" fmla="*/ 16 h 4936"/>
              <a:gd name="T18" fmla="*/ 393 w 4908"/>
              <a:gd name="T19" fmla="*/ 1 h 4936"/>
              <a:gd name="T20" fmla="*/ 302 w 4908"/>
              <a:gd name="T21" fmla="*/ 7 h 4936"/>
              <a:gd name="T22" fmla="*/ 216 w 4908"/>
              <a:gd name="T23" fmla="*/ 35 h 4936"/>
              <a:gd name="T24" fmla="*/ 138 w 4908"/>
              <a:gd name="T25" fmla="*/ 84 h 4936"/>
              <a:gd name="T26" fmla="*/ 73 w 4908"/>
              <a:gd name="T27" fmla="*/ 153 h 4936"/>
              <a:gd name="T28" fmla="*/ 28 w 4908"/>
              <a:gd name="T29" fmla="*/ 234 h 4936"/>
              <a:gd name="T30" fmla="*/ 4 w 4908"/>
              <a:gd name="T31" fmla="*/ 323 h 4936"/>
              <a:gd name="T32" fmla="*/ 2 w 4908"/>
              <a:gd name="T33" fmla="*/ 413 h 4936"/>
              <a:gd name="T34" fmla="*/ 21 w 4908"/>
              <a:gd name="T35" fmla="*/ 502 h 4936"/>
              <a:gd name="T36" fmla="*/ 63 w 4908"/>
              <a:gd name="T37" fmla="*/ 585 h 4936"/>
              <a:gd name="T38" fmla="*/ 1914 w 4908"/>
              <a:gd name="T39" fmla="*/ 2465 h 4936"/>
              <a:gd name="T40" fmla="*/ 63 w 4908"/>
              <a:gd name="T41" fmla="*/ 4346 h 4936"/>
              <a:gd name="T42" fmla="*/ 21 w 4908"/>
              <a:gd name="T43" fmla="*/ 4429 h 4936"/>
              <a:gd name="T44" fmla="*/ 2 w 4908"/>
              <a:gd name="T45" fmla="*/ 4518 h 4936"/>
              <a:gd name="T46" fmla="*/ 4 w 4908"/>
              <a:gd name="T47" fmla="*/ 4608 h 4936"/>
              <a:gd name="T48" fmla="*/ 28 w 4908"/>
              <a:gd name="T49" fmla="*/ 4697 h 4936"/>
              <a:gd name="T50" fmla="*/ 73 w 4908"/>
              <a:gd name="T51" fmla="*/ 4778 h 4936"/>
              <a:gd name="T52" fmla="*/ 138 w 4908"/>
              <a:gd name="T53" fmla="*/ 4847 h 4936"/>
              <a:gd name="T54" fmla="*/ 216 w 4908"/>
              <a:gd name="T55" fmla="*/ 4898 h 4936"/>
              <a:gd name="T56" fmla="*/ 303 w 4908"/>
              <a:gd name="T57" fmla="*/ 4928 h 4936"/>
              <a:gd name="T58" fmla="*/ 397 w 4908"/>
              <a:gd name="T59" fmla="*/ 4935 h 4936"/>
              <a:gd name="T60" fmla="*/ 484 w 4908"/>
              <a:gd name="T61" fmla="*/ 4919 h 4936"/>
              <a:gd name="T62" fmla="*/ 568 w 4908"/>
              <a:gd name="T63" fmla="*/ 4881 h 4936"/>
              <a:gd name="T64" fmla="*/ 649 w 4908"/>
              <a:gd name="T65" fmla="*/ 4821 h 4936"/>
              <a:gd name="T66" fmla="*/ 4302 w 4908"/>
              <a:gd name="T67" fmla="*/ 4859 h 4936"/>
              <a:gd name="T68" fmla="*/ 4382 w 4908"/>
              <a:gd name="T69" fmla="*/ 4906 h 4936"/>
              <a:gd name="T70" fmla="*/ 4471 w 4908"/>
              <a:gd name="T71" fmla="*/ 4932 h 4936"/>
              <a:gd name="T72" fmla="*/ 4564 w 4908"/>
              <a:gd name="T73" fmla="*/ 4934 h 4936"/>
              <a:gd name="T74" fmla="*/ 4650 w 4908"/>
              <a:gd name="T75" fmla="*/ 4913 h 4936"/>
              <a:gd name="T76" fmla="*/ 4734 w 4908"/>
              <a:gd name="T77" fmla="*/ 4870 h 4936"/>
              <a:gd name="T78" fmla="*/ 4811 w 4908"/>
              <a:gd name="T79" fmla="*/ 4807 h 4936"/>
              <a:gd name="T80" fmla="*/ 4865 w 4908"/>
              <a:gd name="T81" fmla="*/ 4730 h 4936"/>
              <a:gd name="T82" fmla="*/ 4897 w 4908"/>
              <a:gd name="T83" fmla="*/ 4644 h 4936"/>
              <a:gd name="T84" fmla="*/ 4908 w 4908"/>
              <a:gd name="T85" fmla="*/ 4554 h 4936"/>
              <a:gd name="T86" fmla="*/ 4897 w 4908"/>
              <a:gd name="T87" fmla="*/ 4464 h 4936"/>
              <a:gd name="T88" fmla="*/ 4865 w 4908"/>
              <a:gd name="T89" fmla="*/ 4379 h 4936"/>
              <a:gd name="T90" fmla="*/ 4811 w 4908"/>
              <a:gd name="T91" fmla="*/ 4302 h 4936"/>
              <a:gd name="T92" fmla="*/ 4820 w 4908"/>
              <a:gd name="T93" fmla="*/ 615 h 4936"/>
              <a:gd name="T94" fmla="*/ 4862 w 4908"/>
              <a:gd name="T95" fmla="*/ 536 h 4936"/>
              <a:gd name="T96" fmla="*/ 4885 w 4908"/>
              <a:gd name="T97" fmla="*/ 449 h 4936"/>
              <a:gd name="T98" fmla="*/ 4889 w 4908"/>
              <a:gd name="T99" fmla="*/ 359 h 4936"/>
              <a:gd name="T100" fmla="*/ 4872 w 4908"/>
              <a:gd name="T101" fmla="*/ 269 h 4936"/>
              <a:gd name="T102" fmla="*/ 4835 w 4908"/>
              <a:gd name="T103" fmla="*/ 185 h 4936"/>
              <a:gd name="T104" fmla="*/ 4777 w 4908"/>
              <a:gd name="T105" fmla="*/ 110 h 4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08" h="4936">
                <a:moveTo>
                  <a:pt x="4777" y="110"/>
                </a:moveTo>
                <a:lnTo>
                  <a:pt x="4763" y="97"/>
                </a:lnTo>
                <a:lnTo>
                  <a:pt x="4749" y="84"/>
                </a:lnTo>
                <a:lnTo>
                  <a:pt x="4734" y="72"/>
                </a:lnTo>
                <a:lnTo>
                  <a:pt x="4719" y="61"/>
                </a:lnTo>
                <a:lnTo>
                  <a:pt x="4703" y="52"/>
                </a:lnTo>
                <a:lnTo>
                  <a:pt x="4687" y="43"/>
                </a:lnTo>
                <a:lnTo>
                  <a:pt x="4671" y="35"/>
                </a:lnTo>
                <a:lnTo>
                  <a:pt x="4654" y="27"/>
                </a:lnTo>
                <a:lnTo>
                  <a:pt x="4637" y="21"/>
                </a:lnTo>
                <a:lnTo>
                  <a:pt x="4620" y="16"/>
                </a:lnTo>
                <a:lnTo>
                  <a:pt x="4603" y="11"/>
                </a:lnTo>
                <a:lnTo>
                  <a:pt x="4585" y="7"/>
                </a:lnTo>
                <a:lnTo>
                  <a:pt x="4567" y="4"/>
                </a:lnTo>
                <a:lnTo>
                  <a:pt x="4549" y="2"/>
                </a:lnTo>
                <a:lnTo>
                  <a:pt x="4531" y="1"/>
                </a:lnTo>
                <a:lnTo>
                  <a:pt x="4513" y="0"/>
                </a:lnTo>
                <a:lnTo>
                  <a:pt x="4495" y="1"/>
                </a:lnTo>
                <a:lnTo>
                  <a:pt x="4477" y="2"/>
                </a:lnTo>
                <a:lnTo>
                  <a:pt x="4459" y="4"/>
                </a:lnTo>
                <a:lnTo>
                  <a:pt x="4441" y="7"/>
                </a:lnTo>
                <a:lnTo>
                  <a:pt x="4424" y="11"/>
                </a:lnTo>
                <a:lnTo>
                  <a:pt x="4406" y="16"/>
                </a:lnTo>
                <a:lnTo>
                  <a:pt x="4389" y="21"/>
                </a:lnTo>
                <a:lnTo>
                  <a:pt x="4372" y="27"/>
                </a:lnTo>
                <a:lnTo>
                  <a:pt x="4355" y="35"/>
                </a:lnTo>
                <a:lnTo>
                  <a:pt x="4339" y="43"/>
                </a:lnTo>
                <a:lnTo>
                  <a:pt x="4323" y="52"/>
                </a:lnTo>
                <a:lnTo>
                  <a:pt x="4307" y="61"/>
                </a:lnTo>
                <a:lnTo>
                  <a:pt x="4292" y="72"/>
                </a:lnTo>
                <a:lnTo>
                  <a:pt x="4277" y="84"/>
                </a:lnTo>
                <a:lnTo>
                  <a:pt x="4263" y="97"/>
                </a:lnTo>
                <a:lnTo>
                  <a:pt x="4249" y="110"/>
                </a:lnTo>
                <a:lnTo>
                  <a:pt x="2444" y="1931"/>
                </a:lnTo>
                <a:lnTo>
                  <a:pt x="638" y="110"/>
                </a:lnTo>
                <a:lnTo>
                  <a:pt x="625" y="97"/>
                </a:lnTo>
                <a:lnTo>
                  <a:pt x="610" y="84"/>
                </a:lnTo>
                <a:lnTo>
                  <a:pt x="595" y="72"/>
                </a:lnTo>
                <a:lnTo>
                  <a:pt x="580" y="61"/>
                </a:lnTo>
                <a:lnTo>
                  <a:pt x="564" y="52"/>
                </a:lnTo>
                <a:lnTo>
                  <a:pt x="548" y="43"/>
                </a:lnTo>
                <a:lnTo>
                  <a:pt x="532" y="35"/>
                </a:lnTo>
                <a:lnTo>
                  <a:pt x="515" y="27"/>
                </a:lnTo>
                <a:lnTo>
                  <a:pt x="498" y="21"/>
                </a:lnTo>
                <a:lnTo>
                  <a:pt x="481" y="16"/>
                </a:lnTo>
                <a:lnTo>
                  <a:pt x="464" y="11"/>
                </a:lnTo>
                <a:lnTo>
                  <a:pt x="446" y="7"/>
                </a:lnTo>
                <a:lnTo>
                  <a:pt x="428" y="4"/>
                </a:lnTo>
                <a:lnTo>
                  <a:pt x="411" y="2"/>
                </a:lnTo>
                <a:lnTo>
                  <a:pt x="393" y="1"/>
                </a:lnTo>
                <a:lnTo>
                  <a:pt x="375" y="0"/>
                </a:lnTo>
                <a:lnTo>
                  <a:pt x="356" y="1"/>
                </a:lnTo>
                <a:lnTo>
                  <a:pt x="338" y="2"/>
                </a:lnTo>
                <a:lnTo>
                  <a:pt x="320" y="4"/>
                </a:lnTo>
                <a:lnTo>
                  <a:pt x="302" y="7"/>
                </a:lnTo>
                <a:lnTo>
                  <a:pt x="285" y="11"/>
                </a:lnTo>
                <a:lnTo>
                  <a:pt x="267" y="16"/>
                </a:lnTo>
                <a:lnTo>
                  <a:pt x="250" y="21"/>
                </a:lnTo>
                <a:lnTo>
                  <a:pt x="233" y="27"/>
                </a:lnTo>
                <a:lnTo>
                  <a:pt x="216" y="35"/>
                </a:lnTo>
                <a:lnTo>
                  <a:pt x="200" y="43"/>
                </a:lnTo>
                <a:lnTo>
                  <a:pt x="184" y="52"/>
                </a:lnTo>
                <a:lnTo>
                  <a:pt x="168" y="61"/>
                </a:lnTo>
                <a:lnTo>
                  <a:pt x="153" y="72"/>
                </a:lnTo>
                <a:lnTo>
                  <a:pt x="138" y="84"/>
                </a:lnTo>
                <a:lnTo>
                  <a:pt x="124" y="97"/>
                </a:lnTo>
                <a:lnTo>
                  <a:pt x="110" y="110"/>
                </a:lnTo>
                <a:lnTo>
                  <a:pt x="97" y="124"/>
                </a:lnTo>
                <a:lnTo>
                  <a:pt x="85" y="138"/>
                </a:lnTo>
                <a:lnTo>
                  <a:pt x="73" y="153"/>
                </a:lnTo>
                <a:lnTo>
                  <a:pt x="63" y="169"/>
                </a:lnTo>
                <a:lnTo>
                  <a:pt x="53" y="185"/>
                </a:lnTo>
                <a:lnTo>
                  <a:pt x="43" y="201"/>
                </a:lnTo>
                <a:lnTo>
                  <a:pt x="35" y="217"/>
                </a:lnTo>
                <a:lnTo>
                  <a:pt x="28" y="234"/>
                </a:lnTo>
                <a:lnTo>
                  <a:pt x="21" y="252"/>
                </a:lnTo>
                <a:lnTo>
                  <a:pt x="16" y="269"/>
                </a:lnTo>
                <a:lnTo>
                  <a:pt x="11" y="287"/>
                </a:lnTo>
                <a:lnTo>
                  <a:pt x="7" y="304"/>
                </a:lnTo>
                <a:lnTo>
                  <a:pt x="4" y="323"/>
                </a:lnTo>
                <a:lnTo>
                  <a:pt x="2" y="341"/>
                </a:lnTo>
                <a:lnTo>
                  <a:pt x="1" y="359"/>
                </a:lnTo>
                <a:lnTo>
                  <a:pt x="0" y="376"/>
                </a:lnTo>
                <a:lnTo>
                  <a:pt x="1" y="394"/>
                </a:lnTo>
                <a:lnTo>
                  <a:pt x="2" y="413"/>
                </a:lnTo>
                <a:lnTo>
                  <a:pt x="4" y="431"/>
                </a:lnTo>
                <a:lnTo>
                  <a:pt x="7" y="449"/>
                </a:lnTo>
                <a:lnTo>
                  <a:pt x="11" y="466"/>
                </a:lnTo>
                <a:lnTo>
                  <a:pt x="16" y="485"/>
                </a:lnTo>
                <a:lnTo>
                  <a:pt x="21" y="502"/>
                </a:lnTo>
                <a:lnTo>
                  <a:pt x="28" y="519"/>
                </a:lnTo>
                <a:lnTo>
                  <a:pt x="35" y="536"/>
                </a:lnTo>
                <a:lnTo>
                  <a:pt x="43" y="552"/>
                </a:lnTo>
                <a:lnTo>
                  <a:pt x="53" y="569"/>
                </a:lnTo>
                <a:lnTo>
                  <a:pt x="63" y="585"/>
                </a:lnTo>
                <a:lnTo>
                  <a:pt x="73" y="600"/>
                </a:lnTo>
                <a:lnTo>
                  <a:pt x="85" y="615"/>
                </a:lnTo>
                <a:lnTo>
                  <a:pt x="97" y="629"/>
                </a:lnTo>
                <a:lnTo>
                  <a:pt x="110" y="643"/>
                </a:lnTo>
                <a:lnTo>
                  <a:pt x="1914" y="2465"/>
                </a:lnTo>
                <a:lnTo>
                  <a:pt x="110" y="4287"/>
                </a:lnTo>
                <a:lnTo>
                  <a:pt x="97" y="4302"/>
                </a:lnTo>
                <a:lnTo>
                  <a:pt x="85" y="4316"/>
                </a:lnTo>
                <a:lnTo>
                  <a:pt x="73" y="4331"/>
                </a:lnTo>
                <a:lnTo>
                  <a:pt x="63" y="4346"/>
                </a:lnTo>
                <a:lnTo>
                  <a:pt x="53" y="4362"/>
                </a:lnTo>
                <a:lnTo>
                  <a:pt x="43" y="4379"/>
                </a:lnTo>
                <a:lnTo>
                  <a:pt x="35" y="4395"/>
                </a:lnTo>
                <a:lnTo>
                  <a:pt x="28" y="4412"/>
                </a:lnTo>
                <a:lnTo>
                  <a:pt x="21" y="4429"/>
                </a:lnTo>
                <a:lnTo>
                  <a:pt x="16" y="4446"/>
                </a:lnTo>
                <a:lnTo>
                  <a:pt x="11" y="4464"/>
                </a:lnTo>
                <a:lnTo>
                  <a:pt x="7" y="4482"/>
                </a:lnTo>
                <a:lnTo>
                  <a:pt x="4" y="4500"/>
                </a:lnTo>
                <a:lnTo>
                  <a:pt x="2" y="4518"/>
                </a:lnTo>
                <a:lnTo>
                  <a:pt x="1" y="4536"/>
                </a:lnTo>
                <a:lnTo>
                  <a:pt x="0" y="4554"/>
                </a:lnTo>
                <a:lnTo>
                  <a:pt x="1" y="4572"/>
                </a:lnTo>
                <a:lnTo>
                  <a:pt x="2" y="4590"/>
                </a:lnTo>
                <a:lnTo>
                  <a:pt x="4" y="4608"/>
                </a:lnTo>
                <a:lnTo>
                  <a:pt x="7" y="4627"/>
                </a:lnTo>
                <a:lnTo>
                  <a:pt x="11" y="4644"/>
                </a:lnTo>
                <a:lnTo>
                  <a:pt x="16" y="4662"/>
                </a:lnTo>
                <a:lnTo>
                  <a:pt x="21" y="4679"/>
                </a:lnTo>
                <a:lnTo>
                  <a:pt x="28" y="4697"/>
                </a:lnTo>
                <a:lnTo>
                  <a:pt x="35" y="4714"/>
                </a:lnTo>
                <a:lnTo>
                  <a:pt x="43" y="4730"/>
                </a:lnTo>
                <a:lnTo>
                  <a:pt x="53" y="4746"/>
                </a:lnTo>
                <a:lnTo>
                  <a:pt x="63" y="4762"/>
                </a:lnTo>
                <a:lnTo>
                  <a:pt x="73" y="4778"/>
                </a:lnTo>
                <a:lnTo>
                  <a:pt x="85" y="4793"/>
                </a:lnTo>
                <a:lnTo>
                  <a:pt x="97" y="4807"/>
                </a:lnTo>
                <a:lnTo>
                  <a:pt x="110" y="4821"/>
                </a:lnTo>
                <a:lnTo>
                  <a:pt x="124" y="4834"/>
                </a:lnTo>
                <a:lnTo>
                  <a:pt x="138" y="4847"/>
                </a:lnTo>
                <a:lnTo>
                  <a:pt x="153" y="4859"/>
                </a:lnTo>
                <a:lnTo>
                  <a:pt x="168" y="4870"/>
                </a:lnTo>
                <a:lnTo>
                  <a:pt x="184" y="4881"/>
                </a:lnTo>
                <a:lnTo>
                  <a:pt x="200" y="4890"/>
                </a:lnTo>
                <a:lnTo>
                  <a:pt x="216" y="4898"/>
                </a:lnTo>
                <a:lnTo>
                  <a:pt x="233" y="4906"/>
                </a:lnTo>
                <a:lnTo>
                  <a:pt x="250" y="4913"/>
                </a:lnTo>
                <a:lnTo>
                  <a:pt x="267" y="4919"/>
                </a:lnTo>
                <a:lnTo>
                  <a:pt x="285" y="4924"/>
                </a:lnTo>
                <a:lnTo>
                  <a:pt x="303" y="4928"/>
                </a:lnTo>
                <a:lnTo>
                  <a:pt x="322" y="4932"/>
                </a:lnTo>
                <a:lnTo>
                  <a:pt x="341" y="4934"/>
                </a:lnTo>
                <a:lnTo>
                  <a:pt x="360" y="4935"/>
                </a:lnTo>
                <a:lnTo>
                  <a:pt x="380" y="4936"/>
                </a:lnTo>
                <a:lnTo>
                  <a:pt x="397" y="4935"/>
                </a:lnTo>
                <a:lnTo>
                  <a:pt x="415" y="4934"/>
                </a:lnTo>
                <a:lnTo>
                  <a:pt x="432" y="4932"/>
                </a:lnTo>
                <a:lnTo>
                  <a:pt x="450" y="4928"/>
                </a:lnTo>
                <a:lnTo>
                  <a:pt x="467" y="4924"/>
                </a:lnTo>
                <a:lnTo>
                  <a:pt x="484" y="4919"/>
                </a:lnTo>
                <a:lnTo>
                  <a:pt x="501" y="4913"/>
                </a:lnTo>
                <a:lnTo>
                  <a:pt x="518" y="4906"/>
                </a:lnTo>
                <a:lnTo>
                  <a:pt x="535" y="4898"/>
                </a:lnTo>
                <a:lnTo>
                  <a:pt x="552" y="4890"/>
                </a:lnTo>
                <a:lnTo>
                  <a:pt x="568" y="4881"/>
                </a:lnTo>
                <a:lnTo>
                  <a:pt x="585" y="4870"/>
                </a:lnTo>
                <a:lnTo>
                  <a:pt x="601" y="4859"/>
                </a:lnTo>
                <a:lnTo>
                  <a:pt x="617" y="4847"/>
                </a:lnTo>
                <a:lnTo>
                  <a:pt x="633" y="4834"/>
                </a:lnTo>
                <a:lnTo>
                  <a:pt x="649" y="4821"/>
                </a:lnTo>
                <a:lnTo>
                  <a:pt x="2454" y="3000"/>
                </a:lnTo>
                <a:lnTo>
                  <a:pt x="4259" y="4821"/>
                </a:lnTo>
                <a:lnTo>
                  <a:pt x="4273" y="4834"/>
                </a:lnTo>
                <a:lnTo>
                  <a:pt x="4287" y="4847"/>
                </a:lnTo>
                <a:lnTo>
                  <a:pt x="4302" y="4859"/>
                </a:lnTo>
                <a:lnTo>
                  <a:pt x="4317" y="4870"/>
                </a:lnTo>
                <a:lnTo>
                  <a:pt x="4333" y="4881"/>
                </a:lnTo>
                <a:lnTo>
                  <a:pt x="4349" y="4890"/>
                </a:lnTo>
                <a:lnTo>
                  <a:pt x="4365" y="4898"/>
                </a:lnTo>
                <a:lnTo>
                  <a:pt x="4382" y="4906"/>
                </a:lnTo>
                <a:lnTo>
                  <a:pt x="4399" y="4913"/>
                </a:lnTo>
                <a:lnTo>
                  <a:pt x="4417" y="4919"/>
                </a:lnTo>
                <a:lnTo>
                  <a:pt x="4435" y="4924"/>
                </a:lnTo>
                <a:lnTo>
                  <a:pt x="4453" y="4928"/>
                </a:lnTo>
                <a:lnTo>
                  <a:pt x="4471" y="4932"/>
                </a:lnTo>
                <a:lnTo>
                  <a:pt x="4490" y="4934"/>
                </a:lnTo>
                <a:lnTo>
                  <a:pt x="4509" y="4935"/>
                </a:lnTo>
                <a:lnTo>
                  <a:pt x="4528" y="4936"/>
                </a:lnTo>
                <a:lnTo>
                  <a:pt x="4547" y="4935"/>
                </a:lnTo>
                <a:lnTo>
                  <a:pt x="4564" y="4934"/>
                </a:lnTo>
                <a:lnTo>
                  <a:pt x="4581" y="4932"/>
                </a:lnTo>
                <a:lnTo>
                  <a:pt x="4599" y="4928"/>
                </a:lnTo>
                <a:lnTo>
                  <a:pt x="4616" y="4924"/>
                </a:lnTo>
                <a:lnTo>
                  <a:pt x="4633" y="4919"/>
                </a:lnTo>
                <a:lnTo>
                  <a:pt x="4650" y="4913"/>
                </a:lnTo>
                <a:lnTo>
                  <a:pt x="4667" y="4906"/>
                </a:lnTo>
                <a:lnTo>
                  <a:pt x="4684" y="4898"/>
                </a:lnTo>
                <a:lnTo>
                  <a:pt x="4701" y="4890"/>
                </a:lnTo>
                <a:lnTo>
                  <a:pt x="4718" y="4881"/>
                </a:lnTo>
                <a:lnTo>
                  <a:pt x="4734" y="4870"/>
                </a:lnTo>
                <a:lnTo>
                  <a:pt x="4750" y="4859"/>
                </a:lnTo>
                <a:lnTo>
                  <a:pt x="4766" y="4847"/>
                </a:lnTo>
                <a:lnTo>
                  <a:pt x="4782" y="4834"/>
                </a:lnTo>
                <a:lnTo>
                  <a:pt x="4798" y="4821"/>
                </a:lnTo>
                <a:lnTo>
                  <a:pt x="4811" y="4807"/>
                </a:lnTo>
                <a:lnTo>
                  <a:pt x="4823" y="4793"/>
                </a:lnTo>
                <a:lnTo>
                  <a:pt x="4835" y="4778"/>
                </a:lnTo>
                <a:lnTo>
                  <a:pt x="4846" y="4762"/>
                </a:lnTo>
                <a:lnTo>
                  <a:pt x="4855" y="4746"/>
                </a:lnTo>
                <a:lnTo>
                  <a:pt x="4865" y="4730"/>
                </a:lnTo>
                <a:lnTo>
                  <a:pt x="4873" y="4714"/>
                </a:lnTo>
                <a:lnTo>
                  <a:pt x="4880" y="4697"/>
                </a:lnTo>
                <a:lnTo>
                  <a:pt x="4887" y="4679"/>
                </a:lnTo>
                <a:lnTo>
                  <a:pt x="4892" y="4662"/>
                </a:lnTo>
                <a:lnTo>
                  <a:pt x="4897" y="4644"/>
                </a:lnTo>
                <a:lnTo>
                  <a:pt x="4901" y="4627"/>
                </a:lnTo>
                <a:lnTo>
                  <a:pt x="4904" y="4608"/>
                </a:lnTo>
                <a:lnTo>
                  <a:pt x="4906" y="4590"/>
                </a:lnTo>
                <a:lnTo>
                  <a:pt x="4907" y="4572"/>
                </a:lnTo>
                <a:lnTo>
                  <a:pt x="4908" y="4554"/>
                </a:lnTo>
                <a:lnTo>
                  <a:pt x="4907" y="4536"/>
                </a:lnTo>
                <a:lnTo>
                  <a:pt x="4906" y="4518"/>
                </a:lnTo>
                <a:lnTo>
                  <a:pt x="4904" y="4500"/>
                </a:lnTo>
                <a:lnTo>
                  <a:pt x="4901" y="4482"/>
                </a:lnTo>
                <a:lnTo>
                  <a:pt x="4897" y="4464"/>
                </a:lnTo>
                <a:lnTo>
                  <a:pt x="4892" y="4446"/>
                </a:lnTo>
                <a:lnTo>
                  <a:pt x="4887" y="4429"/>
                </a:lnTo>
                <a:lnTo>
                  <a:pt x="4880" y="4412"/>
                </a:lnTo>
                <a:lnTo>
                  <a:pt x="4873" y="4395"/>
                </a:lnTo>
                <a:lnTo>
                  <a:pt x="4865" y="4379"/>
                </a:lnTo>
                <a:lnTo>
                  <a:pt x="4855" y="4362"/>
                </a:lnTo>
                <a:lnTo>
                  <a:pt x="4846" y="4346"/>
                </a:lnTo>
                <a:lnTo>
                  <a:pt x="4835" y="4331"/>
                </a:lnTo>
                <a:lnTo>
                  <a:pt x="4823" y="4316"/>
                </a:lnTo>
                <a:lnTo>
                  <a:pt x="4811" y="4302"/>
                </a:lnTo>
                <a:lnTo>
                  <a:pt x="4798" y="4287"/>
                </a:lnTo>
                <a:lnTo>
                  <a:pt x="2994" y="2465"/>
                </a:lnTo>
                <a:lnTo>
                  <a:pt x="4798" y="643"/>
                </a:lnTo>
                <a:lnTo>
                  <a:pt x="4809" y="629"/>
                </a:lnTo>
                <a:lnTo>
                  <a:pt x="4820" y="615"/>
                </a:lnTo>
                <a:lnTo>
                  <a:pt x="4830" y="600"/>
                </a:lnTo>
                <a:lnTo>
                  <a:pt x="4839" y="585"/>
                </a:lnTo>
                <a:lnTo>
                  <a:pt x="4847" y="569"/>
                </a:lnTo>
                <a:lnTo>
                  <a:pt x="4855" y="552"/>
                </a:lnTo>
                <a:lnTo>
                  <a:pt x="4862" y="536"/>
                </a:lnTo>
                <a:lnTo>
                  <a:pt x="4868" y="519"/>
                </a:lnTo>
                <a:lnTo>
                  <a:pt x="4874" y="502"/>
                </a:lnTo>
                <a:lnTo>
                  <a:pt x="4878" y="485"/>
                </a:lnTo>
                <a:lnTo>
                  <a:pt x="4882" y="466"/>
                </a:lnTo>
                <a:lnTo>
                  <a:pt x="4885" y="449"/>
                </a:lnTo>
                <a:lnTo>
                  <a:pt x="4887" y="431"/>
                </a:lnTo>
                <a:lnTo>
                  <a:pt x="4889" y="413"/>
                </a:lnTo>
                <a:lnTo>
                  <a:pt x="4890" y="394"/>
                </a:lnTo>
                <a:lnTo>
                  <a:pt x="4889" y="376"/>
                </a:lnTo>
                <a:lnTo>
                  <a:pt x="4889" y="359"/>
                </a:lnTo>
                <a:lnTo>
                  <a:pt x="4887" y="341"/>
                </a:lnTo>
                <a:lnTo>
                  <a:pt x="4884" y="323"/>
                </a:lnTo>
                <a:lnTo>
                  <a:pt x="4881" y="304"/>
                </a:lnTo>
                <a:lnTo>
                  <a:pt x="4877" y="287"/>
                </a:lnTo>
                <a:lnTo>
                  <a:pt x="4872" y="269"/>
                </a:lnTo>
                <a:lnTo>
                  <a:pt x="4867" y="252"/>
                </a:lnTo>
                <a:lnTo>
                  <a:pt x="4859" y="234"/>
                </a:lnTo>
                <a:lnTo>
                  <a:pt x="4852" y="217"/>
                </a:lnTo>
                <a:lnTo>
                  <a:pt x="4844" y="201"/>
                </a:lnTo>
                <a:lnTo>
                  <a:pt x="4835" y="185"/>
                </a:lnTo>
                <a:lnTo>
                  <a:pt x="4825" y="169"/>
                </a:lnTo>
                <a:lnTo>
                  <a:pt x="4814" y="153"/>
                </a:lnTo>
                <a:lnTo>
                  <a:pt x="4803" y="138"/>
                </a:lnTo>
                <a:lnTo>
                  <a:pt x="4790" y="124"/>
                </a:lnTo>
                <a:lnTo>
                  <a:pt x="4777" y="110"/>
                </a:lnTo>
                <a:close/>
              </a:path>
            </a:pathLst>
          </a:custGeom>
          <a:solidFill>
            <a:srgbClr val="FB83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22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192F173-E5F0-4272-8540-A55725C70805}"/>
              </a:ext>
            </a:extLst>
          </p:cNvPr>
          <p:cNvSpPr txBox="1">
            <a:spLocks/>
          </p:cNvSpPr>
          <p:nvPr/>
        </p:nvSpPr>
        <p:spPr>
          <a:xfrm>
            <a:off x="1154071" y="736199"/>
            <a:ext cx="5200749" cy="157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500" dirty="0">
                <a:solidFill>
                  <a:srgbClr val="333F50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That’s right!</a:t>
            </a:r>
            <a:endParaRPr lang="ru-RU" sz="5500" dirty="0">
              <a:solidFill>
                <a:srgbClr val="333F5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: Rounded Corners 10">
            <a:hlinkClick r:id="rId2" action="ppaction://hlinksldjump"/>
            <a:extLst>
              <a:ext uri="{FF2B5EF4-FFF2-40B4-BE49-F238E27FC236}">
                <a16:creationId xmlns:a16="http://schemas.microsoft.com/office/drawing/2014/main" id="{17D26D27-5288-4915-AA94-14A36A0E736C}"/>
              </a:ext>
            </a:extLst>
          </p:cNvPr>
          <p:cNvSpPr/>
          <p:nvPr/>
        </p:nvSpPr>
        <p:spPr>
          <a:xfrm>
            <a:off x="1223921" y="2538910"/>
            <a:ext cx="2014579" cy="483684"/>
          </a:xfrm>
          <a:prstGeom prst="roundRect">
            <a:avLst>
              <a:gd name="adj" fmla="val 50000"/>
            </a:avLst>
          </a:prstGeom>
          <a:solidFill>
            <a:srgbClr val="FB8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2" action="ppaction://hlinksldjump"/>
            <a:extLst>
              <a:ext uri="{FF2B5EF4-FFF2-40B4-BE49-F238E27FC236}">
                <a16:creationId xmlns:a16="http://schemas.microsoft.com/office/drawing/2014/main" id="{683AF169-530C-43B6-82CE-CECA87C3EB9A}"/>
              </a:ext>
            </a:extLst>
          </p:cNvPr>
          <p:cNvSpPr txBox="1"/>
          <p:nvPr/>
        </p:nvSpPr>
        <p:spPr>
          <a:xfrm>
            <a:off x="1417414" y="2583542"/>
            <a:ext cx="1531525" cy="35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Finish the quiz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Graphic 41">
            <a:hlinkClick r:id="rId2" action="ppaction://hlinksldjump"/>
            <a:extLst>
              <a:ext uri="{FF2B5EF4-FFF2-40B4-BE49-F238E27FC236}">
                <a16:creationId xmlns:a16="http://schemas.microsoft.com/office/drawing/2014/main" id="{7709C49B-12AF-4675-BDEF-AFB54AC9EE43}"/>
              </a:ext>
            </a:extLst>
          </p:cNvPr>
          <p:cNvSpPr/>
          <p:nvPr/>
        </p:nvSpPr>
        <p:spPr>
          <a:xfrm flipH="1">
            <a:off x="2862263" y="2734069"/>
            <a:ext cx="163922" cy="124388"/>
          </a:xfrm>
          <a:custGeom>
            <a:avLst/>
            <a:gdLst>
              <a:gd name="connsiteX0" fmla="*/ 14312 w 542925"/>
              <a:gd name="connsiteY0" fmla="*/ 226215 h 409575"/>
              <a:gd name="connsiteX1" fmla="*/ 166703 w 542925"/>
              <a:gd name="connsiteY1" fmla="*/ 397665 h 409575"/>
              <a:gd name="connsiteX2" fmla="*/ 207287 w 542925"/>
              <a:gd name="connsiteY2" fmla="*/ 400224 h 409575"/>
              <a:gd name="connsiteX3" fmla="*/ 209266 w 542925"/>
              <a:gd name="connsiteY3" fmla="*/ 359565 h 409575"/>
              <a:gd name="connsiteX4" fmla="*/ 99139 w 542925"/>
              <a:gd name="connsiteY4" fmla="*/ 235740 h 409575"/>
              <a:gd name="connsiteX5" fmla="*/ 511970 w 542925"/>
              <a:gd name="connsiteY5" fmla="*/ 235740 h 409575"/>
              <a:gd name="connsiteX6" fmla="*/ 540544 w 542925"/>
              <a:gd name="connsiteY6" fmla="*/ 207165 h 409575"/>
              <a:gd name="connsiteX7" fmla="*/ 511970 w 542925"/>
              <a:gd name="connsiteY7" fmla="*/ 178591 h 409575"/>
              <a:gd name="connsiteX8" fmla="*/ 99139 w 542925"/>
              <a:gd name="connsiteY8" fmla="*/ 178591 h 409575"/>
              <a:gd name="connsiteX9" fmla="*/ 209266 w 542925"/>
              <a:gd name="connsiteY9" fmla="*/ 54766 h 409575"/>
              <a:gd name="connsiteX10" fmla="*/ 207008 w 542925"/>
              <a:gd name="connsiteY10" fmla="*/ 14142 h 409575"/>
              <a:gd name="connsiteX11" fmla="*/ 166703 w 542925"/>
              <a:gd name="connsiteY11" fmla="*/ 16666 h 409575"/>
              <a:gd name="connsiteX12" fmla="*/ 14312 w 542925"/>
              <a:gd name="connsiteY12" fmla="*/ 188115 h 409575"/>
              <a:gd name="connsiteX13" fmla="*/ 14312 w 542925"/>
              <a:gd name="connsiteY13" fmla="*/ 22621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409575">
                <a:moveTo>
                  <a:pt x="14312" y="226215"/>
                </a:moveTo>
                <a:lnTo>
                  <a:pt x="166703" y="397665"/>
                </a:lnTo>
                <a:cubicBezTo>
                  <a:pt x="176515" y="409367"/>
                  <a:pt x="195909" y="410409"/>
                  <a:pt x="207287" y="400224"/>
                </a:cubicBezTo>
                <a:cubicBezTo>
                  <a:pt x="218663" y="390040"/>
                  <a:pt x="219812" y="370610"/>
                  <a:pt x="209266" y="359565"/>
                </a:cubicBezTo>
                <a:lnTo>
                  <a:pt x="99139" y="235740"/>
                </a:lnTo>
                <a:lnTo>
                  <a:pt x="511970" y="235740"/>
                </a:lnTo>
                <a:cubicBezTo>
                  <a:pt x="527751" y="235740"/>
                  <a:pt x="540544" y="222946"/>
                  <a:pt x="540544" y="207165"/>
                </a:cubicBezTo>
                <a:cubicBezTo>
                  <a:pt x="540544" y="191384"/>
                  <a:pt x="527751" y="178591"/>
                  <a:pt x="511970" y="178591"/>
                </a:cubicBezTo>
                <a:lnTo>
                  <a:pt x="99139" y="178591"/>
                </a:lnTo>
                <a:lnTo>
                  <a:pt x="209266" y="54766"/>
                </a:lnTo>
                <a:cubicBezTo>
                  <a:pt x="219812" y="43722"/>
                  <a:pt x="218385" y="24327"/>
                  <a:pt x="207008" y="14142"/>
                </a:cubicBezTo>
                <a:cubicBezTo>
                  <a:pt x="195630" y="3958"/>
                  <a:pt x="176515" y="4965"/>
                  <a:pt x="166703" y="16666"/>
                </a:cubicBezTo>
                <a:lnTo>
                  <a:pt x="14312" y="188115"/>
                </a:lnTo>
                <a:cubicBezTo>
                  <a:pt x="4362" y="201977"/>
                  <a:pt x="5155" y="214422"/>
                  <a:pt x="14312" y="2262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E51B98-2ED5-4662-A5AF-0C574CBEE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20" y="2032291"/>
            <a:ext cx="6734094" cy="482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7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E750F721-BAB6-4D2E-86DE-EDC931A29EF6}"/>
              </a:ext>
            </a:extLst>
          </p:cNvPr>
          <p:cNvSpPr/>
          <p:nvPr/>
        </p:nvSpPr>
        <p:spPr>
          <a:xfrm>
            <a:off x="1223921" y="2538910"/>
            <a:ext cx="2014579" cy="483684"/>
          </a:xfrm>
          <a:prstGeom prst="roundRect">
            <a:avLst>
              <a:gd name="adj" fmla="val 50000"/>
            </a:avLst>
          </a:prstGeom>
          <a:solidFill>
            <a:srgbClr val="FB8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hlinkClick r:id="rId2" action="ppaction://hlinksldjump"/>
            <a:extLst>
              <a:ext uri="{FF2B5EF4-FFF2-40B4-BE49-F238E27FC236}">
                <a16:creationId xmlns:a16="http://schemas.microsoft.com/office/drawing/2014/main" id="{D8F6450B-1FAE-412D-B2AE-1DFA54CAB249}"/>
              </a:ext>
            </a:extLst>
          </p:cNvPr>
          <p:cNvSpPr txBox="1"/>
          <p:nvPr/>
        </p:nvSpPr>
        <p:spPr>
          <a:xfrm>
            <a:off x="1417415" y="2583542"/>
            <a:ext cx="1602010" cy="35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Finish the quiz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Graphic 41">
            <a:hlinkClick r:id="rId2" action="ppaction://hlinksldjump"/>
            <a:extLst>
              <a:ext uri="{FF2B5EF4-FFF2-40B4-BE49-F238E27FC236}">
                <a16:creationId xmlns:a16="http://schemas.microsoft.com/office/drawing/2014/main" id="{D222DF4F-9AEE-4BEB-9A7A-584EEE61BCE1}"/>
              </a:ext>
            </a:extLst>
          </p:cNvPr>
          <p:cNvSpPr/>
          <p:nvPr/>
        </p:nvSpPr>
        <p:spPr>
          <a:xfrm flipH="1">
            <a:off x="2862263" y="2734069"/>
            <a:ext cx="163922" cy="124388"/>
          </a:xfrm>
          <a:custGeom>
            <a:avLst/>
            <a:gdLst>
              <a:gd name="connsiteX0" fmla="*/ 14312 w 542925"/>
              <a:gd name="connsiteY0" fmla="*/ 226215 h 409575"/>
              <a:gd name="connsiteX1" fmla="*/ 166703 w 542925"/>
              <a:gd name="connsiteY1" fmla="*/ 397665 h 409575"/>
              <a:gd name="connsiteX2" fmla="*/ 207287 w 542925"/>
              <a:gd name="connsiteY2" fmla="*/ 400224 h 409575"/>
              <a:gd name="connsiteX3" fmla="*/ 209266 w 542925"/>
              <a:gd name="connsiteY3" fmla="*/ 359565 h 409575"/>
              <a:gd name="connsiteX4" fmla="*/ 99139 w 542925"/>
              <a:gd name="connsiteY4" fmla="*/ 235740 h 409575"/>
              <a:gd name="connsiteX5" fmla="*/ 511970 w 542925"/>
              <a:gd name="connsiteY5" fmla="*/ 235740 h 409575"/>
              <a:gd name="connsiteX6" fmla="*/ 540544 w 542925"/>
              <a:gd name="connsiteY6" fmla="*/ 207165 h 409575"/>
              <a:gd name="connsiteX7" fmla="*/ 511970 w 542925"/>
              <a:gd name="connsiteY7" fmla="*/ 178591 h 409575"/>
              <a:gd name="connsiteX8" fmla="*/ 99139 w 542925"/>
              <a:gd name="connsiteY8" fmla="*/ 178591 h 409575"/>
              <a:gd name="connsiteX9" fmla="*/ 209266 w 542925"/>
              <a:gd name="connsiteY9" fmla="*/ 54766 h 409575"/>
              <a:gd name="connsiteX10" fmla="*/ 207008 w 542925"/>
              <a:gd name="connsiteY10" fmla="*/ 14142 h 409575"/>
              <a:gd name="connsiteX11" fmla="*/ 166703 w 542925"/>
              <a:gd name="connsiteY11" fmla="*/ 16666 h 409575"/>
              <a:gd name="connsiteX12" fmla="*/ 14312 w 542925"/>
              <a:gd name="connsiteY12" fmla="*/ 188115 h 409575"/>
              <a:gd name="connsiteX13" fmla="*/ 14312 w 542925"/>
              <a:gd name="connsiteY13" fmla="*/ 22621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409575">
                <a:moveTo>
                  <a:pt x="14312" y="226215"/>
                </a:moveTo>
                <a:lnTo>
                  <a:pt x="166703" y="397665"/>
                </a:lnTo>
                <a:cubicBezTo>
                  <a:pt x="176515" y="409367"/>
                  <a:pt x="195909" y="410409"/>
                  <a:pt x="207287" y="400224"/>
                </a:cubicBezTo>
                <a:cubicBezTo>
                  <a:pt x="218663" y="390040"/>
                  <a:pt x="219812" y="370610"/>
                  <a:pt x="209266" y="359565"/>
                </a:cubicBezTo>
                <a:lnTo>
                  <a:pt x="99139" y="235740"/>
                </a:lnTo>
                <a:lnTo>
                  <a:pt x="511970" y="235740"/>
                </a:lnTo>
                <a:cubicBezTo>
                  <a:pt x="527751" y="235740"/>
                  <a:pt x="540544" y="222946"/>
                  <a:pt x="540544" y="207165"/>
                </a:cubicBezTo>
                <a:cubicBezTo>
                  <a:pt x="540544" y="191384"/>
                  <a:pt x="527751" y="178591"/>
                  <a:pt x="511970" y="178591"/>
                </a:cubicBezTo>
                <a:lnTo>
                  <a:pt x="99139" y="178591"/>
                </a:lnTo>
                <a:lnTo>
                  <a:pt x="209266" y="54766"/>
                </a:lnTo>
                <a:cubicBezTo>
                  <a:pt x="219812" y="43722"/>
                  <a:pt x="218385" y="24327"/>
                  <a:pt x="207008" y="14142"/>
                </a:cubicBezTo>
                <a:cubicBezTo>
                  <a:pt x="195630" y="3958"/>
                  <a:pt x="176515" y="4965"/>
                  <a:pt x="166703" y="16666"/>
                </a:cubicBezTo>
                <a:lnTo>
                  <a:pt x="14312" y="188115"/>
                </a:lnTo>
                <a:cubicBezTo>
                  <a:pt x="4362" y="201977"/>
                  <a:pt x="5155" y="214422"/>
                  <a:pt x="14312" y="2262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592B3C-3150-434E-A72A-75B6C10F1F68}"/>
              </a:ext>
            </a:extLst>
          </p:cNvPr>
          <p:cNvSpPr txBox="1">
            <a:spLocks/>
          </p:cNvSpPr>
          <p:nvPr/>
        </p:nvSpPr>
        <p:spPr>
          <a:xfrm>
            <a:off x="1154071" y="720396"/>
            <a:ext cx="7018379" cy="157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500" dirty="0">
                <a:solidFill>
                  <a:srgbClr val="333F50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Oops, that’s wrong…</a:t>
            </a:r>
            <a:endParaRPr lang="ru-RU" sz="5500" dirty="0">
              <a:solidFill>
                <a:srgbClr val="333F5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0C68A5-54E7-49DC-A72E-FC2F3DC7F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76" y="2836596"/>
            <a:ext cx="7137302" cy="30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EEBEACC-87DD-423D-AD41-A9C5240CEC14}"/>
              </a:ext>
            </a:extLst>
          </p:cNvPr>
          <p:cNvSpPr txBox="1">
            <a:spLocks/>
          </p:cNvSpPr>
          <p:nvPr/>
        </p:nvSpPr>
        <p:spPr>
          <a:xfrm>
            <a:off x="1139554" y="1120663"/>
            <a:ext cx="9586501" cy="157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500" dirty="0">
                <a:solidFill>
                  <a:srgbClr val="333F50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Mt. Everest </a:t>
            </a:r>
            <a:endParaRPr lang="ru-RU" sz="5500" dirty="0">
              <a:solidFill>
                <a:srgbClr val="333F50"/>
              </a:solidFill>
              <a:latin typeface="Lato Black" panose="020F0A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5500" dirty="0">
                <a:solidFill>
                  <a:srgbClr val="333F50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Quiz is over.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7CD01C-5575-4D25-9E05-BEB69410C8E3}"/>
              </a:ext>
            </a:extLst>
          </p:cNvPr>
          <p:cNvSpPr/>
          <p:nvPr/>
        </p:nvSpPr>
        <p:spPr>
          <a:xfrm>
            <a:off x="1235075" y="3170630"/>
            <a:ext cx="2014579" cy="483684"/>
          </a:xfrm>
          <a:prstGeom prst="roundRect">
            <a:avLst>
              <a:gd name="adj" fmla="val 50000"/>
            </a:avLst>
          </a:prstGeom>
          <a:solidFill>
            <a:srgbClr val="FB8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03AC8C-5EFA-4E17-826C-468CB17B7708}"/>
              </a:ext>
            </a:extLst>
          </p:cNvPr>
          <p:cNvSpPr txBox="1"/>
          <p:nvPr/>
        </p:nvSpPr>
        <p:spPr>
          <a:xfrm>
            <a:off x="1555569" y="3215262"/>
            <a:ext cx="1444848" cy="35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See you soon!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2747F5-AE25-4529-8182-616468841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9"/>
          <a:stretch/>
        </p:blipFill>
        <p:spPr>
          <a:xfrm>
            <a:off x="3000417" y="1262687"/>
            <a:ext cx="8099383" cy="559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6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F2488B-C14A-473D-89A8-0E641E2FE9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" t="21409" r="364" b="1574"/>
          <a:stretch/>
        </p:blipFill>
        <p:spPr>
          <a:xfrm>
            <a:off x="6413331" y="1"/>
            <a:ext cx="577867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3E921D-A01B-4E92-8BF8-84A097A26CC1}"/>
              </a:ext>
            </a:extLst>
          </p:cNvPr>
          <p:cNvSpPr/>
          <p:nvPr/>
        </p:nvSpPr>
        <p:spPr>
          <a:xfrm>
            <a:off x="0" y="0"/>
            <a:ext cx="70231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2232306" y="3277735"/>
            <a:ext cx="2479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China and Tibet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2232306" y="3758542"/>
            <a:ext cx="1787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Tibet and India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232306" y="4239349"/>
            <a:ext cx="2273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China and Nepal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18">
            <a:hlinkClick r:id="rId3" action="ppaction://hlinksldjump"/>
          </p:cNvPr>
          <p:cNvSpPr txBox="1"/>
          <p:nvPr/>
        </p:nvSpPr>
        <p:spPr>
          <a:xfrm>
            <a:off x="2232306" y="4709139"/>
            <a:ext cx="2652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Nepal and Bhutan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2232306" y="5234012"/>
            <a:ext cx="1919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China and India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526" y="1487773"/>
            <a:ext cx="5200749" cy="15733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Everest’s summit point  </a:t>
            </a:r>
            <a:b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located on the international border between these two countries:</a:t>
            </a:r>
            <a:endParaRPr lang="ru-RU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7" name="Rectangle: Rounded Corners 76">
            <a:hlinkClick r:id="rId5" action="ppaction://hlinksldjump"/>
            <a:extLst>
              <a:ext uri="{FF2B5EF4-FFF2-40B4-BE49-F238E27FC236}">
                <a16:creationId xmlns:a16="http://schemas.microsoft.com/office/drawing/2014/main" id="{7394B937-F8DA-4C78-95CA-D97A3DF4311E}"/>
              </a:ext>
            </a:extLst>
          </p:cNvPr>
          <p:cNvSpPr/>
          <p:nvPr/>
        </p:nvSpPr>
        <p:spPr>
          <a:xfrm>
            <a:off x="1225017" y="1244659"/>
            <a:ext cx="1853463" cy="3490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FDC0770-DDBE-4CC4-B9E0-4ABFBF25BE2F}"/>
              </a:ext>
            </a:extLst>
          </p:cNvPr>
          <p:cNvSpPr txBox="1"/>
          <p:nvPr/>
        </p:nvSpPr>
        <p:spPr>
          <a:xfrm>
            <a:off x="1304236" y="1255395"/>
            <a:ext cx="1713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the answer</a:t>
            </a:r>
            <a:endParaRPr lang="ru-RU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92" name="Picture 91">
            <a:hlinkClick r:id="rId3" action="ppaction://hlinksldjump"/>
            <a:extLst>
              <a:ext uri="{FF2B5EF4-FFF2-40B4-BE49-F238E27FC236}">
                <a16:creationId xmlns:a16="http://schemas.microsoft.com/office/drawing/2014/main" id="{ECED9D96-ADE7-4907-A04F-674874CDEB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15" y="3286934"/>
            <a:ext cx="338925" cy="338555"/>
          </a:xfrm>
          <a:prstGeom prst="rect">
            <a:avLst/>
          </a:prstGeom>
        </p:spPr>
      </p:pic>
      <p:pic>
        <p:nvPicPr>
          <p:cNvPr id="94" name="Picture 93">
            <a:hlinkClick r:id="rId3" action="ppaction://hlinksldjump"/>
            <a:extLst>
              <a:ext uri="{FF2B5EF4-FFF2-40B4-BE49-F238E27FC236}">
                <a16:creationId xmlns:a16="http://schemas.microsoft.com/office/drawing/2014/main" id="{BB1CD62B-7B3A-4E5F-A7F5-084988C2F0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14" y="3774183"/>
            <a:ext cx="334032" cy="333667"/>
          </a:xfrm>
          <a:prstGeom prst="rect">
            <a:avLst/>
          </a:prstGeom>
        </p:spPr>
      </p:pic>
      <p:pic>
        <p:nvPicPr>
          <p:cNvPr id="96" name="Picture 95">
            <a:hlinkClick r:id="rId4" action="ppaction://hlinksldjump"/>
            <a:extLst>
              <a:ext uri="{FF2B5EF4-FFF2-40B4-BE49-F238E27FC236}">
                <a16:creationId xmlns:a16="http://schemas.microsoft.com/office/drawing/2014/main" id="{BB836CA0-6EB5-45D8-B7F7-6CE53BED93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10" y="4256544"/>
            <a:ext cx="334032" cy="333667"/>
          </a:xfrm>
          <a:prstGeom prst="rect">
            <a:avLst/>
          </a:prstGeom>
        </p:spPr>
      </p:pic>
      <p:pic>
        <p:nvPicPr>
          <p:cNvPr id="98" name="Picture 97">
            <a:hlinkClick r:id="rId3" action="ppaction://hlinksldjump"/>
            <a:extLst>
              <a:ext uri="{FF2B5EF4-FFF2-40B4-BE49-F238E27FC236}">
                <a16:creationId xmlns:a16="http://schemas.microsoft.com/office/drawing/2014/main" id="{B4466AAA-8F8D-4D84-99C3-2B62A4010D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60" y="4731328"/>
            <a:ext cx="334032" cy="333667"/>
          </a:xfrm>
          <a:prstGeom prst="rect">
            <a:avLst/>
          </a:prstGeom>
        </p:spPr>
      </p:pic>
      <p:pic>
        <p:nvPicPr>
          <p:cNvPr id="100" name="Picture 99">
            <a:hlinkClick r:id="rId3" action="ppaction://hlinksldjump"/>
            <a:extLst>
              <a:ext uri="{FF2B5EF4-FFF2-40B4-BE49-F238E27FC236}">
                <a16:creationId xmlns:a16="http://schemas.microsoft.com/office/drawing/2014/main" id="{B6A8C133-4B14-4D8C-B2E7-E5516540C1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14" y="5255877"/>
            <a:ext cx="334032" cy="3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4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045A42-49BA-4ECD-B2BD-73E405935CE1}"/>
              </a:ext>
            </a:extLst>
          </p:cNvPr>
          <p:cNvSpPr txBox="1">
            <a:spLocks/>
          </p:cNvSpPr>
          <p:nvPr/>
        </p:nvSpPr>
        <p:spPr>
          <a:xfrm>
            <a:off x="1154071" y="736199"/>
            <a:ext cx="5200749" cy="157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500" dirty="0">
                <a:solidFill>
                  <a:srgbClr val="333F50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That’s right!</a:t>
            </a:r>
            <a:endParaRPr lang="ru-RU" sz="5500" dirty="0">
              <a:solidFill>
                <a:srgbClr val="333F5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DC58FC-1709-4F4B-8B5C-0DE9D31D04C3}"/>
              </a:ext>
            </a:extLst>
          </p:cNvPr>
          <p:cNvGrpSpPr/>
          <p:nvPr/>
        </p:nvGrpSpPr>
        <p:grpSpPr>
          <a:xfrm>
            <a:off x="1223921" y="2505859"/>
            <a:ext cx="2014579" cy="483684"/>
            <a:chOff x="1223921" y="2496787"/>
            <a:chExt cx="2014579" cy="483684"/>
          </a:xfrm>
        </p:grpSpPr>
        <p:sp>
          <p:nvSpPr>
            <p:cNvPr id="37" name="Rectangle: Rounded Corners 36">
              <a:hlinkClick r:id="rId2" action="ppaction://hlinksldjump"/>
              <a:extLst>
                <a:ext uri="{FF2B5EF4-FFF2-40B4-BE49-F238E27FC236}">
                  <a16:creationId xmlns:a16="http://schemas.microsoft.com/office/drawing/2014/main" id="{D6A22F23-1640-45A8-AF46-0730CB3F19E8}"/>
                </a:ext>
              </a:extLst>
            </p:cNvPr>
            <p:cNvSpPr/>
            <p:nvPr/>
          </p:nvSpPr>
          <p:spPr>
            <a:xfrm>
              <a:off x="1223921" y="2496787"/>
              <a:ext cx="2014579" cy="483684"/>
            </a:xfrm>
            <a:prstGeom prst="roundRect">
              <a:avLst>
                <a:gd name="adj" fmla="val 50000"/>
              </a:avLst>
            </a:prstGeom>
            <a:solidFill>
              <a:srgbClr val="FB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hlinkClick r:id="rId2" action="ppaction://hlinksldjump"/>
              <a:extLst>
                <a:ext uri="{FF2B5EF4-FFF2-40B4-BE49-F238E27FC236}">
                  <a16:creationId xmlns:a16="http://schemas.microsoft.com/office/drawing/2014/main" id="{6A26D24F-ADEF-4A81-81AE-9DA86AEDF6DB}"/>
                </a:ext>
              </a:extLst>
            </p:cNvPr>
            <p:cNvSpPr txBox="1"/>
            <p:nvPr/>
          </p:nvSpPr>
          <p:spPr>
            <a:xfrm>
              <a:off x="1417415" y="2541419"/>
              <a:ext cx="1602010" cy="357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Continue quiz</a:t>
              </a:r>
              <a:endParaRPr lang="ru-RU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3" name="Graphic 41">
              <a:hlinkClick r:id="rId2" action="ppaction://hlinksldjump"/>
              <a:extLst>
                <a:ext uri="{FF2B5EF4-FFF2-40B4-BE49-F238E27FC236}">
                  <a16:creationId xmlns:a16="http://schemas.microsoft.com/office/drawing/2014/main" id="{95289593-80F3-46E2-8090-C71D5A01B28D}"/>
                </a:ext>
              </a:extLst>
            </p:cNvPr>
            <p:cNvSpPr/>
            <p:nvPr/>
          </p:nvSpPr>
          <p:spPr>
            <a:xfrm flipH="1">
              <a:off x="2862263" y="2691946"/>
              <a:ext cx="163922" cy="124388"/>
            </a:xfrm>
            <a:custGeom>
              <a:avLst/>
              <a:gdLst>
                <a:gd name="connsiteX0" fmla="*/ 14312 w 542925"/>
                <a:gd name="connsiteY0" fmla="*/ 226215 h 409575"/>
                <a:gd name="connsiteX1" fmla="*/ 166703 w 542925"/>
                <a:gd name="connsiteY1" fmla="*/ 397665 h 409575"/>
                <a:gd name="connsiteX2" fmla="*/ 207287 w 542925"/>
                <a:gd name="connsiteY2" fmla="*/ 400224 h 409575"/>
                <a:gd name="connsiteX3" fmla="*/ 209266 w 542925"/>
                <a:gd name="connsiteY3" fmla="*/ 359565 h 409575"/>
                <a:gd name="connsiteX4" fmla="*/ 99139 w 542925"/>
                <a:gd name="connsiteY4" fmla="*/ 235740 h 409575"/>
                <a:gd name="connsiteX5" fmla="*/ 511970 w 542925"/>
                <a:gd name="connsiteY5" fmla="*/ 235740 h 409575"/>
                <a:gd name="connsiteX6" fmla="*/ 540544 w 542925"/>
                <a:gd name="connsiteY6" fmla="*/ 207165 h 409575"/>
                <a:gd name="connsiteX7" fmla="*/ 511970 w 542925"/>
                <a:gd name="connsiteY7" fmla="*/ 178591 h 409575"/>
                <a:gd name="connsiteX8" fmla="*/ 99139 w 542925"/>
                <a:gd name="connsiteY8" fmla="*/ 178591 h 409575"/>
                <a:gd name="connsiteX9" fmla="*/ 209266 w 542925"/>
                <a:gd name="connsiteY9" fmla="*/ 54766 h 409575"/>
                <a:gd name="connsiteX10" fmla="*/ 207008 w 542925"/>
                <a:gd name="connsiteY10" fmla="*/ 14142 h 409575"/>
                <a:gd name="connsiteX11" fmla="*/ 166703 w 542925"/>
                <a:gd name="connsiteY11" fmla="*/ 16666 h 409575"/>
                <a:gd name="connsiteX12" fmla="*/ 14312 w 542925"/>
                <a:gd name="connsiteY12" fmla="*/ 188115 h 409575"/>
                <a:gd name="connsiteX13" fmla="*/ 14312 w 542925"/>
                <a:gd name="connsiteY13" fmla="*/ 22621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25" h="409575">
                  <a:moveTo>
                    <a:pt x="14312" y="226215"/>
                  </a:moveTo>
                  <a:lnTo>
                    <a:pt x="166703" y="397665"/>
                  </a:lnTo>
                  <a:cubicBezTo>
                    <a:pt x="176515" y="409367"/>
                    <a:pt x="195909" y="410409"/>
                    <a:pt x="207287" y="400224"/>
                  </a:cubicBezTo>
                  <a:cubicBezTo>
                    <a:pt x="218663" y="390040"/>
                    <a:pt x="219812" y="370610"/>
                    <a:pt x="209266" y="359565"/>
                  </a:cubicBezTo>
                  <a:lnTo>
                    <a:pt x="99139" y="235740"/>
                  </a:lnTo>
                  <a:lnTo>
                    <a:pt x="511970" y="235740"/>
                  </a:lnTo>
                  <a:cubicBezTo>
                    <a:pt x="527751" y="235740"/>
                    <a:pt x="540544" y="222946"/>
                    <a:pt x="540544" y="207165"/>
                  </a:cubicBezTo>
                  <a:cubicBezTo>
                    <a:pt x="540544" y="191384"/>
                    <a:pt x="527751" y="178591"/>
                    <a:pt x="511970" y="178591"/>
                  </a:cubicBezTo>
                  <a:lnTo>
                    <a:pt x="99139" y="178591"/>
                  </a:lnTo>
                  <a:lnTo>
                    <a:pt x="209266" y="54766"/>
                  </a:lnTo>
                  <a:cubicBezTo>
                    <a:pt x="219812" y="43722"/>
                    <a:pt x="218385" y="24327"/>
                    <a:pt x="207008" y="14142"/>
                  </a:cubicBezTo>
                  <a:cubicBezTo>
                    <a:pt x="195630" y="3958"/>
                    <a:pt x="176515" y="4965"/>
                    <a:pt x="166703" y="16666"/>
                  </a:cubicBezTo>
                  <a:lnTo>
                    <a:pt x="14312" y="188115"/>
                  </a:lnTo>
                  <a:cubicBezTo>
                    <a:pt x="4362" y="201977"/>
                    <a:pt x="5155" y="214422"/>
                    <a:pt x="14312" y="22621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67D7780B-6650-46E3-8411-5C5052430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20" y="2032291"/>
            <a:ext cx="6734094" cy="482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0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297C5B-9E44-46B3-BE17-9EB81BBB72B3}"/>
              </a:ext>
            </a:extLst>
          </p:cNvPr>
          <p:cNvSpPr/>
          <p:nvPr/>
        </p:nvSpPr>
        <p:spPr>
          <a:xfrm>
            <a:off x="0" y="-4504"/>
            <a:ext cx="7023100" cy="68625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2236153" y="3255036"/>
            <a:ext cx="735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True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226593" y="3764438"/>
            <a:ext cx="73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False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FE2C175-F160-4CF5-8607-7C16C6790F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b="5334"/>
          <a:stretch/>
        </p:blipFill>
        <p:spPr>
          <a:xfrm>
            <a:off x="6995683" y="-4504"/>
            <a:ext cx="5200749" cy="6862504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DE54A03D-04A3-416A-B046-5E0AD34F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526" y="1476756"/>
            <a:ext cx="5200749" cy="15733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mountain was officially named </a:t>
            </a:r>
            <a:b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after George Everest, a retired Surveyor General who never even saw the peak.</a:t>
            </a:r>
            <a:endParaRPr lang="ru-RU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3FCA911-B30F-42CD-93A5-0499A1F6E349}"/>
              </a:ext>
            </a:extLst>
          </p:cNvPr>
          <p:cNvSpPr/>
          <p:nvPr/>
        </p:nvSpPr>
        <p:spPr>
          <a:xfrm>
            <a:off x="1225017" y="1244659"/>
            <a:ext cx="1853463" cy="3490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55C95BE-E39C-484C-B1F7-B39620088431}"/>
              </a:ext>
            </a:extLst>
          </p:cNvPr>
          <p:cNvSpPr txBox="1"/>
          <p:nvPr/>
        </p:nvSpPr>
        <p:spPr>
          <a:xfrm>
            <a:off x="1304236" y="1255395"/>
            <a:ext cx="1713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the answer</a:t>
            </a:r>
            <a:endParaRPr lang="ru-RU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9" name="Graphic 12">
            <a:extLst>
              <a:ext uri="{FF2B5EF4-FFF2-40B4-BE49-F238E27FC236}">
                <a16:creationId xmlns:a16="http://schemas.microsoft.com/office/drawing/2014/main" id="{AFBE5BF8-5EBF-4B18-92B6-D02506BDE7EA}"/>
              </a:ext>
            </a:extLst>
          </p:cNvPr>
          <p:cNvGrpSpPr/>
          <p:nvPr/>
        </p:nvGrpSpPr>
        <p:grpSpPr>
          <a:xfrm>
            <a:off x="1739900" y="3277691"/>
            <a:ext cx="368959" cy="461199"/>
            <a:chOff x="5943600" y="3238500"/>
            <a:chExt cx="304800" cy="381000"/>
          </a:xfrm>
          <a:solidFill>
            <a:srgbClr val="FB832C"/>
          </a:solidFill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3374750-B5D6-46CB-AD46-03E18DC5FF04}"/>
                </a:ext>
              </a:extLst>
            </p:cNvPr>
            <p:cNvSpPr/>
            <p:nvPr/>
          </p:nvSpPr>
          <p:spPr>
            <a:xfrm>
              <a:off x="5945981" y="3240881"/>
              <a:ext cx="295275" cy="295275"/>
            </a:xfrm>
            <a:custGeom>
              <a:avLst/>
              <a:gdLst>
                <a:gd name="connsiteX0" fmla="*/ 150019 w 295275"/>
                <a:gd name="connsiteY0" fmla="*/ 292894 h 295275"/>
                <a:gd name="connsiteX1" fmla="*/ 292894 w 295275"/>
                <a:gd name="connsiteY1" fmla="*/ 150019 h 295275"/>
                <a:gd name="connsiteX2" fmla="*/ 150019 w 295275"/>
                <a:gd name="connsiteY2" fmla="*/ 7144 h 295275"/>
                <a:gd name="connsiteX3" fmla="*/ 7144 w 295275"/>
                <a:gd name="connsiteY3" fmla="*/ 150019 h 295275"/>
                <a:gd name="connsiteX4" fmla="*/ 150019 w 295275"/>
                <a:gd name="connsiteY4" fmla="*/ 292894 h 295275"/>
                <a:gd name="connsiteX5" fmla="*/ 150019 w 295275"/>
                <a:gd name="connsiteY5" fmla="*/ 26194 h 295275"/>
                <a:gd name="connsiteX6" fmla="*/ 273844 w 295275"/>
                <a:gd name="connsiteY6" fmla="*/ 150019 h 295275"/>
                <a:gd name="connsiteX7" fmla="*/ 150019 w 295275"/>
                <a:gd name="connsiteY7" fmla="*/ 273844 h 295275"/>
                <a:gd name="connsiteX8" fmla="*/ 26194 w 295275"/>
                <a:gd name="connsiteY8" fmla="*/ 150019 h 295275"/>
                <a:gd name="connsiteX9" fmla="*/ 150019 w 295275"/>
                <a:gd name="connsiteY9" fmla="*/ 2619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295275">
                  <a:moveTo>
                    <a:pt x="150019" y="292894"/>
                  </a:moveTo>
                  <a:cubicBezTo>
                    <a:pt x="229076" y="292894"/>
                    <a:pt x="292894" y="229076"/>
                    <a:pt x="292894" y="150019"/>
                  </a:cubicBezTo>
                  <a:cubicBezTo>
                    <a:pt x="292894" y="70961"/>
                    <a:pt x="229076" y="7144"/>
                    <a:pt x="150019" y="7144"/>
                  </a:cubicBezTo>
                  <a:cubicBezTo>
                    <a:pt x="70961" y="7144"/>
                    <a:pt x="7144" y="70961"/>
                    <a:pt x="7144" y="150019"/>
                  </a:cubicBezTo>
                  <a:cubicBezTo>
                    <a:pt x="7144" y="229076"/>
                    <a:pt x="70961" y="292894"/>
                    <a:pt x="150019" y="292894"/>
                  </a:cubicBezTo>
                  <a:close/>
                  <a:moveTo>
                    <a:pt x="150019" y="26194"/>
                  </a:moveTo>
                  <a:cubicBezTo>
                    <a:pt x="218599" y="26194"/>
                    <a:pt x="273844" y="81439"/>
                    <a:pt x="273844" y="150019"/>
                  </a:cubicBezTo>
                  <a:cubicBezTo>
                    <a:pt x="273844" y="218599"/>
                    <a:pt x="218599" y="273844"/>
                    <a:pt x="150019" y="273844"/>
                  </a:cubicBezTo>
                  <a:cubicBezTo>
                    <a:pt x="81439" y="273844"/>
                    <a:pt x="26194" y="218599"/>
                    <a:pt x="26194" y="150019"/>
                  </a:cubicBezTo>
                  <a:cubicBezTo>
                    <a:pt x="26194" y="81439"/>
                    <a:pt x="81439" y="26194"/>
                    <a:pt x="15001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D665B17-FDC1-4A32-A7BE-5C6209BE9ACE}"/>
                </a:ext>
              </a:extLst>
            </p:cNvPr>
            <p:cNvSpPr/>
            <p:nvPr/>
          </p:nvSpPr>
          <p:spPr>
            <a:xfrm>
              <a:off x="6031706" y="3342799"/>
              <a:ext cx="123825" cy="95250"/>
            </a:xfrm>
            <a:custGeom>
              <a:avLst/>
              <a:gdLst>
                <a:gd name="connsiteX0" fmla="*/ 43339 w 123825"/>
                <a:gd name="connsiteY0" fmla="*/ 87154 h 95250"/>
                <a:gd name="connsiteX1" fmla="*/ 50006 w 123825"/>
                <a:gd name="connsiteY1" fmla="*/ 90011 h 95250"/>
                <a:gd name="connsiteX2" fmla="*/ 56674 w 123825"/>
                <a:gd name="connsiteY2" fmla="*/ 87154 h 95250"/>
                <a:gd name="connsiteX3" fmla="*/ 118586 w 123825"/>
                <a:gd name="connsiteY3" fmla="*/ 23336 h 95250"/>
                <a:gd name="connsiteX4" fmla="*/ 118586 w 123825"/>
                <a:gd name="connsiteY4" fmla="*/ 10001 h 95250"/>
                <a:gd name="connsiteX5" fmla="*/ 105251 w 123825"/>
                <a:gd name="connsiteY5" fmla="*/ 10001 h 95250"/>
                <a:gd name="connsiteX6" fmla="*/ 50006 w 123825"/>
                <a:gd name="connsiteY6" fmla="*/ 67151 h 95250"/>
                <a:gd name="connsiteX7" fmla="*/ 23336 w 123825"/>
                <a:gd name="connsiteY7" fmla="*/ 41434 h 95250"/>
                <a:gd name="connsiteX8" fmla="*/ 10001 w 123825"/>
                <a:gd name="connsiteY8" fmla="*/ 41434 h 95250"/>
                <a:gd name="connsiteX9" fmla="*/ 10001 w 123825"/>
                <a:gd name="connsiteY9" fmla="*/ 54769 h 95250"/>
                <a:gd name="connsiteX10" fmla="*/ 43339 w 123825"/>
                <a:gd name="connsiteY10" fmla="*/ 8715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95250">
                  <a:moveTo>
                    <a:pt x="43339" y="87154"/>
                  </a:moveTo>
                  <a:cubicBezTo>
                    <a:pt x="45244" y="89059"/>
                    <a:pt x="47149" y="90011"/>
                    <a:pt x="50006" y="90011"/>
                  </a:cubicBezTo>
                  <a:cubicBezTo>
                    <a:pt x="52864" y="90011"/>
                    <a:pt x="54769" y="89059"/>
                    <a:pt x="56674" y="87154"/>
                  </a:cubicBezTo>
                  <a:lnTo>
                    <a:pt x="118586" y="23336"/>
                  </a:lnTo>
                  <a:cubicBezTo>
                    <a:pt x="122396" y="19526"/>
                    <a:pt x="122396" y="13811"/>
                    <a:pt x="118586" y="10001"/>
                  </a:cubicBezTo>
                  <a:cubicBezTo>
                    <a:pt x="114776" y="6191"/>
                    <a:pt x="109061" y="6191"/>
                    <a:pt x="105251" y="10001"/>
                  </a:cubicBezTo>
                  <a:lnTo>
                    <a:pt x="50006" y="67151"/>
                  </a:lnTo>
                  <a:lnTo>
                    <a:pt x="23336" y="41434"/>
                  </a:lnTo>
                  <a:cubicBezTo>
                    <a:pt x="19526" y="37624"/>
                    <a:pt x="13811" y="37624"/>
                    <a:pt x="10001" y="41434"/>
                  </a:cubicBezTo>
                  <a:cubicBezTo>
                    <a:pt x="6191" y="45244"/>
                    <a:pt x="6191" y="50959"/>
                    <a:pt x="10001" y="54769"/>
                  </a:cubicBezTo>
                  <a:lnTo>
                    <a:pt x="43339" y="871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43" name="Picture 42">
            <a:hlinkClick r:id="rId3" action="ppaction://hlinksldjump"/>
            <a:extLst>
              <a:ext uri="{FF2B5EF4-FFF2-40B4-BE49-F238E27FC236}">
                <a16:creationId xmlns:a16="http://schemas.microsoft.com/office/drawing/2014/main" id="{7FC53541-FCD7-404C-AE3C-00AA70D67C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7" y="3768519"/>
            <a:ext cx="339560" cy="34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0CD1DA-90FC-4D59-88EE-CB950A80D17D}"/>
              </a:ext>
            </a:extLst>
          </p:cNvPr>
          <p:cNvSpPr txBox="1">
            <a:spLocks/>
          </p:cNvSpPr>
          <p:nvPr/>
        </p:nvSpPr>
        <p:spPr>
          <a:xfrm>
            <a:off x="1129219" y="728281"/>
            <a:ext cx="7018379" cy="157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500" dirty="0">
                <a:solidFill>
                  <a:srgbClr val="333F50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Oops, that’s wrong…</a:t>
            </a:r>
            <a:endParaRPr lang="ru-RU" sz="5500" dirty="0">
              <a:solidFill>
                <a:srgbClr val="333F5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1E33C9A3-FBD6-4A4A-8968-4715B5525D5F}"/>
              </a:ext>
            </a:extLst>
          </p:cNvPr>
          <p:cNvSpPr/>
          <p:nvPr/>
        </p:nvSpPr>
        <p:spPr>
          <a:xfrm>
            <a:off x="1223921" y="2524939"/>
            <a:ext cx="2014579" cy="483684"/>
          </a:xfrm>
          <a:prstGeom prst="roundRect">
            <a:avLst>
              <a:gd name="adj" fmla="val 50000"/>
            </a:avLst>
          </a:prstGeom>
          <a:solidFill>
            <a:srgbClr val="4A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hlinkClick r:id="rId2" action="ppaction://hlinksldjump"/>
            <a:extLst>
              <a:ext uri="{FF2B5EF4-FFF2-40B4-BE49-F238E27FC236}">
                <a16:creationId xmlns:a16="http://schemas.microsoft.com/office/drawing/2014/main" id="{9CFE0728-89C6-487C-B39A-4ADE460F2AC7}"/>
              </a:ext>
            </a:extLst>
          </p:cNvPr>
          <p:cNvSpPr txBox="1"/>
          <p:nvPr/>
        </p:nvSpPr>
        <p:spPr>
          <a:xfrm>
            <a:off x="1835622" y="2571952"/>
            <a:ext cx="1602010" cy="35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Try again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Graphic 41">
            <a:hlinkClick r:id="rId2" action="ppaction://hlinksldjump"/>
            <a:extLst>
              <a:ext uri="{FF2B5EF4-FFF2-40B4-BE49-F238E27FC236}">
                <a16:creationId xmlns:a16="http://schemas.microsoft.com/office/drawing/2014/main" id="{0805E401-2EB5-40BA-B790-F974FD7B42BD}"/>
              </a:ext>
            </a:extLst>
          </p:cNvPr>
          <p:cNvSpPr/>
          <p:nvPr/>
        </p:nvSpPr>
        <p:spPr>
          <a:xfrm>
            <a:off x="1646078" y="2712207"/>
            <a:ext cx="179387" cy="124388"/>
          </a:xfrm>
          <a:custGeom>
            <a:avLst/>
            <a:gdLst>
              <a:gd name="connsiteX0" fmla="*/ 14312 w 542925"/>
              <a:gd name="connsiteY0" fmla="*/ 226215 h 409575"/>
              <a:gd name="connsiteX1" fmla="*/ 166703 w 542925"/>
              <a:gd name="connsiteY1" fmla="*/ 397665 h 409575"/>
              <a:gd name="connsiteX2" fmla="*/ 207287 w 542925"/>
              <a:gd name="connsiteY2" fmla="*/ 400224 h 409575"/>
              <a:gd name="connsiteX3" fmla="*/ 209266 w 542925"/>
              <a:gd name="connsiteY3" fmla="*/ 359565 h 409575"/>
              <a:gd name="connsiteX4" fmla="*/ 99139 w 542925"/>
              <a:gd name="connsiteY4" fmla="*/ 235740 h 409575"/>
              <a:gd name="connsiteX5" fmla="*/ 511970 w 542925"/>
              <a:gd name="connsiteY5" fmla="*/ 235740 h 409575"/>
              <a:gd name="connsiteX6" fmla="*/ 540544 w 542925"/>
              <a:gd name="connsiteY6" fmla="*/ 207165 h 409575"/>
              <a:gd name="connsiteX7" fmla="*/ 511970 w 542925"/>
              <a:gd name="connsiteY7" fmla="*/ 178591 h 409575"/>
              <a:gd name="connsiteX8" fmla="*/ 99139 w 542925"/>
              <a:gd name="connsiteY8" fmla="*/ 178591 h 409575"/>
              <a:gd name="connsiteX9" fmla="*/ 209266 w 542925"/>
              <a:gd name="connsiteY9" fmla="*/ 54766 h 409575"/>
              <a:gd name="connsiteX10" fmla="*/ 207008 w 542925"/>
              <a:gd name="connsiteY10" fmla="*/ 14142 h 409575"/>
              <a:gd name="connsiteX11" fmla="*/ 166703 w 542925"/>
              <a:gd name="connsiteY11" fmla="*/ 16666 h 409575"/>
              <a:gd name="connsiteX12" fmla="*/ 14312 w 542925"/>
              <a:gd name="connsiteY12" fmla="*/ 188115 h 409575"/>
              <a:gd name="connsiteX13" fmla="*/ 14312 w 542925"/>
              <a:gd name="connsiteY13" fmla="*/ 22621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409575">
                <a:moveTo>
                  <a:pt x="14312" y="226215"/>
                </a:moveTo>
                <a:lnTo>
                  <a:pt x="166703" y="397665"/>
                </a:lnTo>
                <a:cubicBezTo>
                  <a:pt x="176515" y="409367"/>
                  <a:pt x="195909" y="410409"/>
                  <a:pt x="207287" y="400224"/>
                </a:cubicBezTo>
                <a:cubicBezTo>
                  <a:pt x="218663" y="390040"/>
                  <a:pt x="219812" y="370610"/>
                  <a:pt x="209266" y="359565"/>
                </a:cubicBezTo>
                <a:lnTo>
                  <a:pt x="99139" y="235740"/>
                </a:lnTo>
                <a:lnTo>
                  <a:pt x="511970" y="235740"/>
                </a:lnTo>
                <a:cubicBezTo>
                  <a:pt x="527751" y="235740"/>
                  <a:pt x="540544" y="222946"/>
                  <a:pt x="540544" y="207165"/>
                </a:cubicBezTo>
                <a:cubicBezTo>
                  <a:pt x="540544" y="191384"/>
                  <a:pt x="527751" y="178591"/>
                  <a:pt x="511970" y="178591"/>
                </a:cubicBezTo>
                <a:lnTo>
                  <a:pt x="99139" y="178591"/>
                </a:lnTo>
                <a:lnTo>
                  <a:pt x="209266" y="54766"/>
                </a:lnTo>
                <a:cubicBezTo>
                  <a:pt x="219812" y="43722"/>
                  <a:pt x="218385" y="24327"/>
                  <a:pt x="207008" y="14142"/>
                </a:cubicBezTo>
                <a:cubicBezTo>
                  <a:pt x="195630" y="3958"/>
                  <a:pt x="176515" y="4965"/>
                  <a:pt x="166703" y="16666"/>
                </a:cubicBezTo>
                <a:lnTo>
                  <a:pt x="14312" y="188115"/>
                </a:lnTo>
                <a:cubicBezTo>
                  <a:pt x="4362" y="201977"/>
                  <a:pt x="5155" y="214422"/>
                  <a:pt x="14312" y="2262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2" name="Rectangle: Rounded Corners 11">
            <a:hlinkClick r:id="rId3" action="ppaction://hlinksldjump"/>
            <a:extLst>
              <a:ext uri="{FF2B5EF4-FFF2-40B4-BE49-F238E27FC236}">
                <a16:creationId xmlns:a16="http://schemas.microsoft.com/office/drawing/2014/main" id="{44E4D3D6-D800-4A04-BBEC-44CDF9ADFD22}"/>
              </a:ext>
            </a:extLst>
          </p:cNvPr>
          <p:cNvSpPr/>
          <p:nvPr/>
        </p:nvSpPr>
        <p:spPr>
          <a:xfrm>
            <a:off x="3620103" y="2524939"/>
            <a:ext cx="2014579" cy="483684"/>
          </a:xfrm>
          <a:prstGeom prst="roundRect">
            <a:avLst>
              <a:gd name="adj" fmla="val 50000"/>
            </a:avLst>
          </a:prstGeom>
          <a:solidFill>
            <a:srgbClr val="FB8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hlinkClick r:id="rId3" action="ppaction://hlinksldjump"/>
            <a:extLst>
              <a:ext uri="{FF2B5EF4-FFF2-40B4-BE49-F238E27FC236}">
                <a16:creationId xmlns:a16="http://schemas.microsoft.com/office/drawing/2014/main" id="{221EB7E4-8208-40D1-8088-290AE364538D}"/>
              </a:ext>
            </a:extLst>
          </p:cNvPr>
          <p:cNvSpPr txBox="1"/>
          <p:nvPr/>
        </p:nvSpPr>
        <p:spPr>
          <a:xfrm>
            <a:off x="3813597" y="2569571"/>
            <a:ext cx="1602010" cy="35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Continue quiz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Graphic 41">
            <a:hlinkClick r:id="rId3" action="ppaction://hlinksldjump"/>
            <a:extLst>
              <a:ext uri="{FF2B5EF4-FFF2-40B4-BE49-F238E27FC236}">
                <a16:creationId xmlns:a16="http://schemas.microsoft.com/office/drawing/2014/main" id="{88285D55-59FF-4D5F-9079-0094887E939E}"/>
              </a:ext>
            </a:extLst>
          </p:cNvPr>
          <p:cNvSpPr/>
          <p:nvPr/>
        </p:nvSpPr>
        <p:spPr>
          <a:xfrm flipH="1">
            <a:off x="5258445" y="2720098"/>
            <a:ext cx="163922" cy="124388"/>
          </a:xfrm>
          <a:custGeom>
            <a:avLst/>
            <a:gdLst>
              <a:gd name="connsiteX0" fmla="*/ 14312 w 542925"/>
              <a:gd name="connsiteY0" fmla="*/ 226215 h 409575"/>
              <a:gd name="connsiteX1" fmla="*/ 166703 w 542925"/>
              <a:gd name="connsiteY1" fmla="*/ 397665 h 409575"/>
              <a:gd name="connsiteX2" fmla="*/ 207287 w 542925"/>
              <a:gd name="connsiteY2" fmla="*/ 400224 h 409575"/>
              <a:gd name="connsiteX3" fmla="*/ 209266 w 542925"/>
              <a:gd name="connsiteY3" fmla="*/ 359565 h 409575"/>
              <a:gd name="connsiteX4" fmla="*/ 99139 w 542925"/>
              <a:gd name="connsiteY4" fmla="*/ 235740 h 409575"/>
              <a:gd name="connsiteX5" fmla="*/ 511970 w 542925"/>
              <a:gd name="connsiteY5" fmla="*/ 235740 h 409575"/>
              <a:gd name="connsiteX6" fmla="*/ 540544 w 542925"/>
              <a:gd name="connsiteY6" fmla="*/ 207165 h 409575"/>
              <a:gd name="connsiteX7" fmla="*/ 511970 w 542925"/>
              <a:gd name="connsiteY7" fmla="*/ 178591 h 409575"/>
              <a:gd name="connsiteX8" fmla="*/ 99139 w 542925"/>
              <a:gd name="connsiteY8" fmla="*/ 178591 h 409575"/>
              <a:gd name="connsiteX9" fmla="*/ 209266 w 542925"/>
              <a:gd name="connsiteY9" fmla="*/ 54766 h 409575"/>
              <a:gd name="connsiteX10" fmla="*/ 207008 w 542925"/>
              <a:gd name="connsiteY10" fmla="*/ 14142 h 409575"/>
              <a:gd name="connsiteX11" fmla="*/ 166703 w 542925"/>
              <a:gd name="connsiteY11" fmla="*/ 16666 h 409575"/>
              <a:gd name="connsiteX12" fmla="*/ 14312 w 542925"/>
              <a:gd name="connsiteY12" fmla="*/ 188115 h 409575"/>
              <a:gd name="connsiteX13" fmla="*/ 14312 w 542925"/>
              <a:gd name="connsiteY13" fmla="*/ 22621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409575">
                <a:moveTo>
                  <a:pt x="14312" y="226215"/>
                </a:moveTo>
                <a:lnTo>
                  <a:pt x="166703" y="397665"/>
                </a:lnTo>
                <a:cubicBezTo>
                  <a:pt x="176515" y="409367"/>
                  <a:pt x="195909" y="410409"/>
                  <a:pt x="207287" y="400224"/>
                </a:cubicBezTo>
                <a:cubicBezTo>
                  <a:pt x="218663" y="390040"/>
                  <a:pt x="219812" y="370610"/>
                  <a:pt x="209266" y="359565"/>
                </a:cubicBezTo>
                <a:lnTo>
                  <a:pt x="99139" y="235740"/>
                </a:lnTo>
                <a:lnTo>
                  <a:pt x="511970" y="235740"/>
                </a:lnTo>
                <a:cubicBezTo>
                  <a:pt x="527751" y="235740"/>
                  <a:pt x="540544" y="222946"/>
                  <a:pt x="540544" y="207165"/>
                </a:cubicBezTo>
                <a:cubicBezTo>
                  <a:pt x="540544" y="191384"/>
                  <a:pt x="527751" y="178591"/>
                  <a:pt x="511970" y="178591"/>
                </a:cubicBezTo>
                <a:lnTo>
                  <a:pt x="99139" y="178591"/>
                </a:lnTo>
                <a:lnTo>
                  <a:pt x="209266" y="54766"/>
                </a:lnTo>
                <a:cubicBezTo>
                  <a:pt x="219812" y="43722"/>
                  <a:pt x="218385" y="24327"/>
                  <a:pt x="207008" y="14142"/>
                </a:cubicBezTo>
                <a:cubicBezTo>
                  <a:pt x="195630" y="3958"/>
                  <a:pt x="176515" y="4965"/>
                  <a:pt x="166703" y="16666"/>
                </a:cubicBezTo>
                <a:lnTo>
                  <a:pt x="14312" y="188115"/>
                </a:lnTo>
                <a:cubicBezTo>
                  <a:pt x="4362" y="201977"/>
                  <a:pt x="5155" y="214422"/>
                  <a:pt x="14312" y="2262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8C0B3C4-2B6A-4B7D-AC82-B93725968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76" y="2836596"/>
            <a:ext cx="7137302" cy="30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3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C79C186-DB34-43DE-AC83-07E8302CAF0E}"/>
              </a:ext>
            </a:extLst>
          </p:cNvPr>
          <p:cNvSpPr txBox="1">
            <a:spLocks/>
          </p:cNvSpPr>
          <p:nvPr/>
        </p:nvSpPr>
        <p:spPr>
          <a:xfrm>
            <a:off x="1154071" y="736199"/>
            <a:ext cx="5200749" cy="157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500" dirty="0">
                <a:solidFill>
                  <a:srgbClr val="333F50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That’s right!</a:t>
            </a:r>
            <a:endParaRPr lang="ru-RU" sz="5500" dirty="0">
              <a:solidFill>
                <a:srgbClr val="333F5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B796EF-5253-423F-ACAB-3740F99DE3FE}"/>
              </a:ext>
            </a:extLst>
          </p:cNvPr>
          <p:cNvGrpSpPr/>
          <p:nvPr/>
        </p:nvGrpSpPr>
        <p:grpSpPr>
          <a:xfrm>
            <a:off x="1132073" y="3530598"/>
            <a:ext cx="2014579" cy="483684"/>
            <a:chOff x="1132073" y="3530598"/>
            <a:chExt cx="2014579" cy="483684"/>
          </a:xfrm>
        </p:grpSpPr>
        <p:sp>
          <p:nvSpPr>
            <p:cNvPr id="9" name="Rectangle: Rounded Corners 8">
              <a:hlinkClick r:id="rId2" action="ppaction://hlinksldjump"/>
              <a:extLst>
                <a:ext uri="{FF2B5EF4-FFF2-40B4-BE49-F238E27FC236}">
                  <a16:creationId xmlns:a16="http://schemas.microsoft.com/office/drawing/2014/main" id="{08C999FF-A454-480B-8AE3-8FA4874EB81C}"/>
                </a:ext>
              </a:extLst>
            </p:cNvPr>
            <p:cNvSpPr/>
            <p:nvPr/>
          </p:nvSpPr>
          <p:spPr>
            <a:xfrm>
              <a:off x="1132073" y="3530598"/>
              <a:ext cx="2014579" cy="483684"/>
            </a:xfrm>
            <a:prstGeom prst="roundRect">
              <a:avLst>
                <a:gd name="adj" fmla="val 50000"/>
              </a:avLst>
            </a:prstGeom>
            <a:solidFill>
              <a:srgbClr val="FB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hlinkClick r:id="rId2" action="ppaction://hlinksldjump"/>
              <a:extLst>
                <a:ext uri="{FF2B5EF4-FFF2-40B4-BE49-F238E27FC236}">
                  <a16:creationId xmlns:a16="http://schemas.microsoft.com/office/drawing/2014/main" id="{D06C2937-D08B-4D2B-BC0F-851EA59DACC1}"/>
                </a:ext>
              </a:extLst>
            </p:cNvPr>
            <p:cNvSpPr txBox="1"/>
            <p:nvPr/>
          </p:nvSpPr>
          <p:spPr>
            <a:xfrm>
              <a:off x="1325567" y="3575230"/>
              <a:ext cx="1602010" cy="3576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Continue quiz</a:t>
              </a:r>
              <a:endParaRPr lang="ru-RU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1" name="Graphic 41">
              <a:hlinkClick r:id="rId3" action="ppaction://hlinksldjump"/>
              <a:extLst>
                <a:ext uri="{FF2B5EF4-FFF2-40B4-BE49-F238E27FC236}">
                  <a16:creationId xmlns:a16="http://schemas.microsoft.com/office/drawing/2014/main" id="{E6DE7916-D21D-4987-9CED-0B68027A8C28}"/>
                </a:ext>
              </a:extLst>
            </p:cNvPr>
            <p:cNvSpPr/>
            <p:nvPr/>
          </p:nvSpPr>
          <p:spPr>
            <a:xfrm flipH="1">
              <a:off x="2770415" y="3725757"/>
              <a:ext cx="163922" cy="124388"/>
            </a:xfrm>
            <a:custGeom>
              <a:avLst/>
              <a:gdLst>
                <a:gd name="connsiteX0" fmla="*/ 14312 w 542925"/>
                <a:gd name="connsiteY0" fmla="*/ 226215 h 409575"/>
                <a:gd name="connsiteX1" fmla="*/ 166703 w 542925"/>
                <a:gd name="connsiteY1" fmla="*/ 397665 h 409575"/>
                <a:gd name="connsiteX2" fmla="*/ 207287 w 542925"/>
                <a:gd name="connsiteY2" fmla="*/ 400224 h 409575"/>
                <a:gd name="connsiteX3" fmla="*/ 209266 w 542925"/>
                <a:gd name="connsiteY3" fmla="*/ 359565 h 409575"/>
                <a:gd name="connsiteX4" fmla="*/ 99139 w 542925"/>
                <a:gd name="connsiteY4" fmla="*/ 235740 h 409575"/>
                <a:gd name="connsiteX5" fmla="*/ 511970 w 542925"/>
                <a:gd name="connsiteY5" fmla="*/ 235740 h 409575"/>
                <a:gd name="connsiteX6" fmla="*/ 540544 w 542925"/>
                <a:gd name="connsiteY6" fmla="*/ 207165 h 409575"/>
                <a:gd name="connsiteX7" fmla="*/ 511970 w 542925"/>
                <a:gd name="connsiteY7" fmla="*/ 178591 h 409575"/>
                <a:gd name="connsiteX8" fmla="*/ 99139 w 542925"/>
                <a:gd name="connsiteY8" fmla="*/ 178591 h 409575"/>
                <a:gd name="connsiteX9" fmla="*/ 209266 w 542925"/>
                <a:gd name="connsiteY9" fmla="*/ 54766 h 409575"/>
                <a:gd name="connsiteX10" fmla="*/ 207008 w 542925"/>
                <a:gd name="connsiteY10" fmla="*/ 14142 h 409575"/>
                <a:gd name="connsiteX11" fmla="*/ 166703 w 542925"/>
                <a:gd name="connsiteY11" fmla="*/ 16666 h 409575"/>
                <a:gd name="connsiteX12" fmla="*/ 14312 w 542925"/>
                <a:gd name="connsiteY12" fmla="*/ 188115 h 409575"/>
                <a:gd name="connsiteX13" fmla="*/ 14312 w 542925"/>
                <a:gd name="connsiteY13" fmla="*/ 22621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925" h="409575">
                  <a:moveTo>
                    <a:pt x="14312" y="226215"/>
                  </a:moveTo>
                  <a:lnTo>
                    <a:pt x="166703" y="397665"/>
                  </a:lnTo>
                  <a:cubicBezTo>
                    <a:pt x="176515" y="409367"/>
                    <a:pt x="195909" y="410409"/>
                    <a:pt x="207287" y="400224"/>
                  </a:cubicBezTo>
                  <a:cubicBezTo>
                    <a:pt x="218663" y="390040"/>
                    <a:pt x="219812" y="370610"/>
                    <a:pt x="209266" y="359565"/>
                  </a:cubicBezTo>
                  <a:lnTo>
                    <a:pt x="99139" y="235740"/>
                  </a:lnTo>
                  <a:lnTo>
                    <a:pt x="511970" y="235740"/>
                  </a:lnTo>
                  <a:cubicBezTo>
                    <a:pt x="527751" y="235740"/>
                    <a:pt x="540544" y="222946"/>
                    <a:pt x="540544" y="207165"/>
                  </a:cubicBezTo>
                  <a:cubicBezTo>
                    <a:pt x="540544" y="191384"/>
                    <a:pt x="527751" y="178591"/>
                    <a:pt x="511970" y="178591"/>
                  </a:cubicBezTo>
                  <a:lnTo>
                    <a:pt x="99139" y="178591"/>
                  </a:lnTo>
                  <a:lnTo>
                    <a:pt x="209266" y="54766"/>
                  </a:lnTo>
                  <a:cubicBezTo>
                    <a:pt x="219812" y="43722"/>
                    <a:pt x="218385" y="24327"/>
                    <a:pt x="207008" y="14142"/>
                  </a:cubicBezTo>
                  <a:cubicBezTo>
                    <a:pt x="195630" y="3958"/>
                    <a:pt x="176515" y="4965"/>
                    <a:pt x="166703" y="16666"/>
                  </a:cubicBezTo>
                  <a:lnTo>
                    <a:pt x="14312" y="188115"/>
                  </a:lnTo>
                  <a:cubicBezTo>
                    <a:pt x="4362" y="201977"/>
                    <a:pt x="5155" y="214422"/>
                    <a:pt x="14312" y="22621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05F71EC-D210-4934-B903-BF2803E50D79}"/>
              </a:ext>
            </a:extLst>
          </p:cNvPr>
          <p:cNvSpPr txBox="1"/>
          <p:nvPr/>
        </p:nvSpPr>
        <p:spPr>
          <a:xfrm>
            <a:off x="1149557" y="2032291"/>
            <a:ext cx="5200749" cy="948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That’s true! Sir George Everest was the leader </a:t>
            </a:r>
            <a:br>
              <a:rPr lang="ru-RU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the British survey team which officially established </a:t>
            </a:r>
            <a:br>
              <a:rPr lang="ru-RU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existence and the first published height of Everest. </a:t>
            </a:r>
            <a:endParaRPr lang="ru-RU" sz="1600" dirty="0">
              <a:solidFill>
                <a:srgbClr val="4C5E7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154C267-F28D-433B-9CEF-42121E235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20" y="2032291"/>
            <a:ext cx="6734094" cy="482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5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6BE0F78-6AE2-4FD8-B2D7-B4AB05DCAF30}"/>
              </a:ext>
            </a:extLst>
          </p:cNvPr>
          <p:cNvSpPr txBox="1">
            <a:spLocks/>
          </p:cNvSpPr>
          <p:nvPr/>
        </p:nvSpPr>
        <p:spPr>
          <a:xfrm>
            <a:off x="1154071" y="720396"/>
            <a:ext cx="7018379" cy="157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500" dirty="0">
                <a:solidFill>
                  <a:srgbClr val="333F50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Oops, that’s wrong…</a:t>
            </a:r>
            <a:endParaRPr lang="ru-RU" sz="5500" dirty="0">
              <a:solidFill>
                <a:srgbClr val="333F5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: Rounded Corners 1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785A0C4A-A410-4E8E-B3B4-539BD3129D7B}"/>
              </a:ext>
            </a:extLst>
          </p:cNvPr>
          <p:cNvSpPr/>
          <p:nvPr/>
        </p:nvSpPr>
        <p:spPr>
          <a:xfrm>
            <a:off x="1228227" y="3830462"/>
            <a:ext cx="2014579" cy="483684"/>
          </a:xfrm>
          <a:prstGeom prst="roundRect">
            <a:avLst>
              <a:gd name="adj" fmla="val 50000"/>
            </a:avLst>
          </a:prstGeom>
          <a:solidFill>
            <a:srgbClr val="FB8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hlinkClick r:id="rId2" action="ppaction://hlinksldjump"/>
            <a:extLst>
              <a:ext uri="{FF2B5EF4-FFF2-40B4-BE49-F238E27FC236}">
                <a16:creationId xmlns:a16="http://schemas.microsoft.com/office/drawing/2014/main" id="{6DF7B6B4-4072-4176-A08B-70EBA5AA6F9C}"/>
              </a:ext>
            </a:extLst>
          </p:cNvPr>
          <p:cNvSpPr txBox="1"/>
          <p:nvPr/>
        </p:nvSpPr>
        <p:spPr>
          <a:xfrm>
            <a:off x="1421721" y="3875094"/>
            <a:ext cx="1444848" cy="35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Continue quiz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Graphic 41">
            <a:hlinkClick r:id="rId2" action="ppaction://hlinksldjump"/>
            <a:extLst>
              <a:ext uri="{FF2B5EF4-FFF2-40B4-BE49-F238E27FC236}">
                <a16:creationId xmlns:a16="http://schemas.microsoft.com/office/drawing/2014/main" id="{B05E9FAB-D4AA-4259-8A42-48BEC5FACACC}"/>
              </a:ext>
            </a:extLst>
          </p:cNvPr>
          <p:cNvSpPr/>
          <p:nvPr/>
        </p:nvSpPr>
        <p:spPr>
          <a:xfrm flipH="1">
            <a:off x="2866569" y="4025621"/>
            <a:ext cx="163922" cy="124388"/>
          </a:xfrm>
          <a:custGeom>
            <a:avLst/>
            <a:gdLst>
              <a:gd name="connsiteX0" fmla="*/ 14312 w 542925"/>
              <a:gd name="connsiteY0" fmla="*/ 226215 h 409575"/>
              <a:gd name="connsiteX1" fmla="*/ 166703 w 542925"/>
              <a:gd name="connsiteY1" fmla="*/ 397665 h 409575"/>
              <a:gd name="connsiteX2" fmla="*/ 207287 w 542925"/>
              <a:gd name="connsiteY2" fmla="*/ 400224 h 409575"/>
              <a:gd name="connsiteX3" fmla="*/ 209266 w 542925"/>
              <a:gd name="connsiteY3" fmla="*/ 359565 h 409575"/>
              <a:gd name="connsiteX4" fmla="*/ 99139 w 542925"/>
              <a:gd name="connsiteY4" fmla="*/ 235740 h 409575"/>
              <a:gd name="connsiteX5" fmla="*/ 511970 w 542925"/>
              <a:gd name="connsiteY5" fmla="*/ 235740 h 409575"/>
              <a:gd name="connsiteX6" fmla="*/ 540544 w 542925"/>
              <a:gd name="connsiteY6" fmla="*/ 207165 h 409575"/>
              <a:gd name="connsiteX7" fmla="*/ 511970 w 542925"/>
              <a:gd name="connsiteY7" fmla="*/ 178591 h 409575"/>
              <a:gd name="connsiteX8" fmla="*/ 99139 w 542925"/>
              <a:gd name="connsiteY8" fmla="*/ 178591 h 409575"/>
              <a:gd name="connsiteX9" fmla="*/ 209266 w 542925"/>
              <a:gd name="connsiteY9" fmla="*/ 54766 h 409575"/>
              <a:gd name="connsiteX10" fmla="*/ 207008 w 542925"/>
              <a:gd name="connsiteY10" fmla="*/ 14142 h 409575"/>
              <a:gd name="connsiteX11" fmla="*/ 166703 w 542925"/>
              <a:gd name="connsiteY11" fmla="*/ 16666 h 409575"/>
              <a:gd name="connsiteX12" fmla="*/ 14312 w 542925"/>
              <a:gd name="connsiteY12" fmla="*/ 188115 h 409575"/>
              <a:gd name="connsiteX13" fmla="*/ 14312 w 542925"/>
              <a:gd name="connsiteY13" fmla="*/ 22621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409575">
                <a:moveTo>
                  <a:pt x="14312" y="226215"/>
                </a:moveTo>
                <a:lnTo>
                  <a:pt x="166703" y="397665"/>
                </a:lnTo>
                <a:cubicBezTo>
                  <a:pt x="176515" y="409367"/>
                  <a:pt x="195909" y="410409"/>
                  <a:pt x="207287" y="400224"/>
                </a:cubicBezTo>
                <a:cubicBezTo>
                  <a:pt x="218663" y="390040"/>
                  <a:pt x="219812" y="370610"/>
                  <a:pt x="209266" y="359565"/>
                </a:cubicBezTo>
                <a:lnTo>
                  <a:pt x="99139" y="235740"/>
                </a:lnTo>
                <a:lnTo>
                  <a:pt x="511970" y="235740"/>
                </a:lnTo>
                <a:cubicBezTo>
                  <a:pt x="527751" y="235740"/>
                  <a:pt x="540544" y="222946"/>
                  <a:pt x="540544" y="207165"/>
                </a:cubicBezTo>
                <a:cubicBezTo>
                  <a:pt x="540544" y="191384"/>
                  <a:pt x="527751" y="178591"/>
                  <a:pt x="511970" y="178591"/>
                </a:cubicBezTo>
                <a:lnTo>
                  <a:pt x="99139" y="178591"/>
                </a:lnTo>
                <a:lnTo>
                  <a:pt x="209266" y="54766"/>
                </a:lnTo>
                <a:cubicBezTo>
                  <a:pt x="219812" y="43722"/>
                  <a:pt x="218385" y="24327"/>
                  <a:pt x="207008" y="14142"/>
                </a:cubicBezTo>
                <a:cubicBezTo>
                  <a:pt x="195630" y="3958"/>
                  <a:pt x="176515" y="4965"/>
                  <a:pt x="166703" y="16666"/>
                </a:cubicBezTo>
                <a:lnTo>
                  <a:pt x="14312" y="188115"/>
                </a:lnTo>
                <a:cubicBezTo>
                  <a:pt x="4362" y="201977"/>
                  <a:pt x="5155" y="214422"/>
                  <a:pt x="14312" y="2262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0DA0E-FC60-4537-9FFE-52F9DD8D1288}"/>
              </a:ext>
            </a:extLst>
          </p:cNvPr>
          <p:cNvSpPr txBox="1"/>
          <p:nvPr/>
        </p:nvSpPr>
        <p:spPr>
          <a:xfrm>
            <a:off x="1143054" y="2009448"/>
            <a:ext cx="5200749" cy="1244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fact, this is true. The mountain was named after</a:t>
            </a:r>
            <a:br>
              <a:rPr lang="ru-RU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Sir George Everest, the leader of the British Survey team which officially established the existence </a:t>
            </a:r>
            <a:br>
              <a:rPr lang="ru-RU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600" dirty="0">
                <a:solidFill>
                  <a:srgbClr val="4C5E7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 the first published height of Everest. </a:t>
            </a:r>
            <a:endParaRPr lang="ru-RU" sz="1600" dirty="0">
              <a:solidFill>
                <a:srgbClr val="4C5E78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E49E33F-2C4D-48B7-8F31-F7B4641F2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76" y="2836596"/>
            <a:ext cx="7137302" cy="308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1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 action="ppaction://hlinksldjump"/>
            <a:extLst>
              <a:ext uri="{FF2B5EF4-FFF2-40B4-BE49-F238E27FC236}">
                <a16:creationId xmlns:a16="http://schemas.microsoft.com/office/drawing/2014/main" id="{241152DC-2D4A-4972-A314-BDCD8766A38E}"/>
              </a:ext>
            </a:extLst>
          </p:cNvPr>
          <p:cNvSpPr/>
          <p:nvPr/>
        </p:nvSpPr>
        <p:spPr>
          <a:xfrm>
            <a:off x="0" y="0"/>
            <a:ext cx="72009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2234544" y="2551406"/>
            <a:ext cx="366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29,029 feet (8,848 m)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2234544" y="3050722"/>
            <a:ext cx="2504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29,035 feet (8,850 m)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234544" y="3536507"/>
            <a:ext cx="2644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27,940 feet (8,516 m)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2952460-978C-4412-80E3-1D92593688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0" t="17571" r="49406" b="17571"/>
          <a:stretch/>
        </p:blipFill>
        <p:spPr>
          <a:xfrm>
            <a:off x="7200900" y="0"/>
            <a:ext cx="4991100" cy="685800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DDAFFF98-5605-4B53-BDAD-251C6691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389" y="1104638"/>
            <a:ext cx="5665374" cy="157339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official height of Everest is…</a:t>
            </a:r>
            <a:endParaRPr lang="ru-RU" sz="2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angle: Rounded Corners 28">
            <a:hlinkClick r:id="rId6" action="ppaction://hlinksldjump"/>
            <a:extLst>
              <a:ext uri="{FF2B5EF4-FFF2-40B4-BE49-F238E27FC236}">
                <a16:creationId xmlns:a16="http://schemas.microsoft.com/office/drawing/2014/main" id="{C8C8D8EC-C195-4671-B046-68CEB2BD152A}"/>
              </a:ext>
            </a:extLst>
          </p:cNvPr>
          <p:cNvSpPr/>
          <p:nvPr/>
        </p:nvSpPr>
        <p:spPr>
          <a:xfrm>
            <a:off x="1225017" y="1244659"/>
            <a:ext cx="1853463" cy="3490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D314505-65E0-4E35-A59D-68C237FC02B9}"/>
              </a:ext>
            </a:extLst>
          </p:cNvPr>
          <p:cNvSpPr txBox="1"/>
          <p:nvPr/>
        </p:nvSpPr>
        <p:spPr>
          <a:xfrm>
            <a:off x="1304236" y="1255395"/>
            <a:ext cx="1713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the answer</a:t>
            </a:r>
            <a:endParaRPr lang="ru-RU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1" name="Picture 30">
            <a:hlinkClick r:id="rId7" action="ppaction://hlinksldjump"/>
            <a:extLst>
              <a:ext uri="{FF2B5EF4-FFF2-40B4-BE49-F238E27FC236}">
                <a16:creationId xmlns:a16="http://schemas.microsoft.com/office/drawing/2014/main" id="{9977B5E9-3C93-46E8-9A58-6924DF659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15" y="2571045"/>
            <a:ext cx="338925" cy="338555"/>
          </a:xfrm>
          <a:prstGeom prst="rect">
            <a:avLst/>
          </a:prstGeom>
        </p:spPr>
      </p:pic>
      <p:pic>
        <p:nvPicPr>
          <p:cNvPr id="32" name="Picture 31">
            <a:hlinkClick r:id="rId7" action="ppaction://hlinksldjump"/>
            <a:extLst>
              <a:ext uri="{FF2B5EF4-FFF2-40B4-BE49-F238E27FC236}">
                <a16:creationId xmlns:a16="http://schemas.microsoft.com/office/drawing/2014/main" id="{823A91FF-9163-44AD-ACA6-E6E829ED38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14" y="3058294"/>
            <a:ext cx="334032" cy="333667"/>
          </a:xfrm>
          <a:prstGeom prst="rect">
            <a:avLst/>
          </a:prstGeom>
        </p:spPr>
      </p:pic>
      <p:pic>
        <p:nvPicPr>
          <p:cNvPr id="33" name="Picture 32">
            <a:hlinkClick r:id="rId10" action="ppaction://hlinksldjump"/>
            <a:extLst>
              <a:ext uri="{FF2B5EF4-FFF2-40B4-BE49-F238E27FC236}">
                <a16:creationId xmlns:a16="http://schemas.microsoft.com/office/drawing/2014/main" id="{98AD0558-7678-4FFD-A74E-DADFB5C125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10" y="3540655"/>
            <a:ext cx="334032" cy="33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3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9E4B8B6-DA5F-4C07-9CA1-3D4CACCF4468}"/>
              </a:ext>
            </a:extLst>
          </p:cNvPr>
          <p:cNvSpPr txBox="1">
            <a:spLocks/>
          </p:cNvSpPr>
          <p:nvPr/>
        </p:nvSpPr>
        <p:spPr>
          <a:xfrm>
            <a:off x="1154071" y="736199"/>
            <a:ext cx="5200749" cy="1573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5500" dirty="0">
                <a:solidFill>
                  <a:srgbClr val="333F50"/>
                </a:solidFill>
                <a:latin typeface="Lato Black" panose="020F0A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That’s right!</a:t>
            </a:r>
            <a:endParaRPr lang="ru-RU" sz="5500" dirty="0">
              <a:solidFill>
                <a:srgbClr val="333F50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: Rounded Corners 10">
            <a:hlinkClick r:id="rId2" action="ppaction://hlinksldjump"/>
            <a:extLst>
              <a:ext uri="{FF2B5EF4-FFF2-40B4-BE49-F238E27FC236}">
                <a16:creationId xmlns:a16="http://schemas.microsoft.com/office/drawing/2014/main" id="{49DA5FDA-3A49-4DE8-A214-0D36E52894E9}"/>
              </a:ext>
            </a:extLst>
          </p:cNvPr>
          <p:cNvSpPr/>
          <p:nvPr/>
        </p:nvSpPr>
        <p:spPr>
          <a:xfrm>
            <a:off x="1223921" y="2538910"/>
            <a:ext cx="2014579" cy="483684"/>
          </a:xfrm>
          <a:prstGeom prst="roundRect">
            <a:avLst>
              <a:gd name="adj" fmla="val 50000"/>
            </a:avLst>
          </a:prstGeom>
          <a:solidFill>
            <a:srgbClr val="FB8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hlinkClick r:id="rId2" action="ppaction://hlinksldjump"/>
            <a:extLst>
              <a:ext uri="{FF2B5EF4-FFF2-40B4-BE49-F238E27FC236}">
                <a16:creationId xmlns:a16="http://schemas.microsoft.com/office/drawing/2014/main" id="{462C9F97-F698-4859-B74D-B3B662D1A430}"/>
              </a:ext>
            </a:extLst>
          </p:cNvPr>
          <p:cNvSpPr txBox="1"/>
          <p:nvPr/>
        </p:nvSpPr>
        <p:spPr>
          <a:xfrm>
            <a:off x="1417415" y="2583542"/>
            <a:ext cx="1602010" cy="357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Continue quiz</a:t>
            </a:r>
            <a:endParaRPr lang="ru-RU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Graphic 41">
            <a:hlinkClick r:id="rId2" action="ppaction://hlinksldjump"/>
            <a:extLst>
              <a:ext uri="{FF2B5EF4-FFF2-40B4-BE49-F238E27FC236}">
                <a16:creationId xmlns:a16="http://schemas.microsoft.com/office/drawing/2014/main" id="{4450AED3-B1C7-45AC-BB32-34A9E7E6EB08}"/>
              </a:ext>
            </a:extLst>
          </p:cNvPr>
          <p:cNvSpPr/>
          <p:nvPr/>
        </p:nvSpPr>
        <p:spPr>
          <a:xfrm flipH="1">
            <a:off x="2862263" y="2734069"/>
            <a:ext cx="163922" cy="124388"/>
          </a:xfrm>
          <a:custGeom>
            <a:avLst/>
            <a:gdLst>
              <a:gd name="connsiteX0" fmla="*/ 14312 w 542925"/>
              <a:gd name="connsiteY0" fmla="*/ 226215 h 409575"/>
              <a:gd name="connsiteX1" fmla="*/ 166703 w 542925"/>
              <a:gd name="connsiteY1" fmla="*/ 397665 h 409575"/>
              <a:gd name="connsiteX2" fmla="*/ 207287 w 542925"/>
              <a:gd name="connsiteY2" fmla="*/ 400224 h 409575"/>
              <a:gd name="connsiteX3" fmla="*/ 209266 w 542925"/>
              <a:gd name="connsiteY3" fmla="*/ 359565 h 409575"/>
              <a:gd name="connsiteX4" fmla="*/ 99139 w 542925"/>
              <a:gd name="connsiteY4" fmla="*/ 235740 h 409575"/>
              <a:gd name="connsiteX5" fmla="*/ 511970 w 542925"/>
              <a:gd name="connsiteY5" fmla="*/ 235740 h 409575"/>
              <a:gd name="connsiteX6" fmla="*/ 540544 w 542925"/>
              <a:gd name="connsiteY6" fmla="*/ 207165 h 409575"/>
              <a:gd name="connsiteX7" fmla="*/ 511970 w 542925"/>
              <a:gd name="connsiteY7" fmla="*/ 178591 h 409575"/>
              <a:gd name="connsiteX8" fmla="*/ 99139 w 542925"/>
              <a:gd name="connsiteY8" fmla="*/ 178591 h 409575"/>
              <a:gd name="connsiteX9" fmla="*/ 209266 w 542925"/>
              <a:gd name="connsiteY9" fmla="*/ 54766 h 409575"/>
              <a:gd name="connsiteX10" fmla="*/ 207008 w 542925"/>
              <a:gd name="connsiteY10" fmla="*/ 14142 h 409575"/>
              <a:gd name="connsiteX11" fmla="*/ 166703 w 542925"/>
              <a:gd name="connsiteY11" fmla="*/ 16666 h 409575"/>
              <a:gd name="connsiteX12" fmla="*/ 14312 w 542925"/>
              <a:gd name="connsiteY12" fmla="*/ 188115 h 409575"/>
              <a:gd name="connsiteX13" fmla="*/ 14312 w 542925"/>
              <a:gd name="connsiteY13" fmla="*/ 22621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925" h="409575">
                <a:moveTo>
                  <a:pt x="14312" y="226215"/>
                </a:moveTo>
                <a:lnTo>
                  <a:pt x="166703" y="397665"/>
                </a:lnTo>
                <a:cubicBezTo>
                  <a:pt x="176515" y="409367"/>
                  <a:pt x="195909" y="410409"/>
                  <a:pt x="207287" y="400224"/>
                </a:cubicBezTo>
                <a:cubicBezTo>
                  <a:pt x="218663" y="390040"/>
                  <a:pt x="219812" y="370610"/>
                  <a:pt x="209266" y="359565"/>
                </a:cubicBezTo>
                <a:lnTo>
                  <a:pt x="99139" y="235740"/>
                </a:lnTo>
                <a:lnTo>
                  <a:pt x="511970" y="235740"/>
                </a:lnTo>
                <a:cubicBezTo>
                  <a:pt x="527751" y="235740"/>
                  <a:pt x="540544" y="222946"/>
                  <a:pt x="540544" y="207165"/>
                </a:cubicBezTo>
                <a:cubicBezTo>
                  <a:pt x="540544" y="191384"/>
                  <a:pt x="527751" y="178591"/>
                  <a:pt x="511970" y="178591"/>
                </a:cubicBezTo>
                <a:lnTo>
                  <a:pt x="99139" y="178591"/>
                </a:lnTo>
                <a:lnTo>
                  <a:pt x="209266" y="54766"/>
                </a:lnTo>
                <a:cubicBezTo>
                  <a:pt x="219812" y="43722"/>
                  <a:pt x="218385" y="24327"/>
                  <a:pt x="207008" y="14142"/>
                </a:cubicBezTo>
                <a:cubicBezTo>
                  <a:pt x="195630" y="3958"/>
                  <a:pt x="176515" y="4965"/>
                  <a:pt x="166703" y="16666"/>
                </a:cubicBezTo>
                <a:lnTo>
                  <a:pt x="14312" y="188115"/>
                </a:lnTo>
                <a:cubicBezTo>
                  <a:pt x="4362" y="201977"/>
                  <a:pt x="5155" y="214422"/>
                  <a:pt x="14312" y="22621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382592-35C2-4094-8E77-07FE47623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20" y="2032291"/>
            <a:ext cx="6734094" cy="482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1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8CFCB7A-3398-4A19-8857-B6125EABCC4F}"/>
  <p:tag name="ISPRING_RESOURCE_FOLDER" val="\\BOX\Design\Сайты\Blog\статьи en\How to Make a Quiz in PowerPoint The Complete Guide\history\Mt-Everest-Quiz\"/>
  <p:tag name="ISPRING_PRESENTATION_PATH" val="\\BOX\Design\Сайты\Blog\статьи en\How to Make a Quiz in PowerPoint The Complete Guide\history\Mt-Everest-Quiz.pptx"/>
  <p:tag name="ISPRING_PROJECT_VERSION" val="9.3"/>
  <p:tag name="ISPRING_PROJECT_FOLDER_UPDATED" val="1"/>
  <p:tag name="ISPRING_SCREEN_RECS_UPDATED" val="\\BOX\Design\Сайты\Blog\статьи en\How to Make a Quiz in PowerPoint The Complete Guide\history\Mt-Everest-Quiz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256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 Light</vt:lpstr>
      <vt:lpstr>Arial</vt:lpstr>
      <vt:lpstr>Lato Black</vt:lpstr>
      <vt:lpstr>Calibri</vt:lpstr>
      <vt:lpstr>Lato</vt:lpstr>
      <vt:lpstr>Office Theme</vt:lpstr>
      <vt:lpstr>PowerPoint Presentation</vt:lpstr>
      <vt:lpstr>Everest’s summit point   is located on the international border between these two countries:</vt:lpstr>
      <vt:lpstr>PowerPoint Presentation</vt:lpstr>
      <vt:lpstr>The mountain was officially named  after George Everest, a retired Surveyor General who never even saw the peak.</vt:lpstr>
      <vt:lpstr>PowerPoint Presentation</vt:lpstr>
      <vt:lpstr>PowerPoint Presentation</vt:lpstr>
      <vt:lpstr>PowerPoint Presentation</vt:lpstr>
      <vt:lpstr>The official height of Everest is…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Mt. Everest Q</dc:title>
  <dc:creator>Dariya Sokolova</dc:creator>
  <cp:lastModifiedBy>Daria Polyakova</cp:lastModifiedBy>
  <cp:revision>101</cp:revision>
  <dcterms:created xsi:type="dcterms:W3CDTF">2015-12-02T06:53:59Z</dcterms:created>
  <dcterms:modified xsi:type="dcterms:W3CDTF">2019-10-14T16:46:33Z</dcterms:modified>
</cp:coreProperties>
</file>