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D7FCBC"/>
    <a:srgbClr val="FDE9A1"/>
    <a:srgbClr val="DFE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142" y="-15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7333AC-49F1-4B45-B071-0D50E92A4BC0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17AE64-E5C7-49A2-B350-23A4601E7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AF2986-F19A-429D-A61F-25D010334F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A658-31E4-429C-B288-F6CB3E2970DE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ABE64-FC9B-4AED-956B-031153157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1BA7-85CD-4924-946B-37C9BA44E2D2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917A-4787-45CD-8C9B-FC7089A31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176-A875-4E3E-95D5-C37EC6371C2F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6E0E-FF0E-4FA1-8BF4-EE21112E5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4EBEB-0FD5-40FB-8E41-7CF8141197B6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779BC-8908-49E7-AB58-AE4EF9CE3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EFE6-6744-4E3F-8857-86908F28346A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E7BB-8070-4D16-AA9E-951D35B7C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4AE6-D715-42EA-9168-88803EFC43F1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8CEB-A60D-4C5C-8C87-248AD16AB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B01A-0C98-4034-9FA8-DD20A465DD2C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D75F-90F4-4296-B6CC-12E2CA337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7199-6818-4888-B8E3-1D1DD8D6BA3A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46A33-E783-41C7-BC87-C3C29F474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FB25-C4E1-4CA2-87AB-F7E81604D033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BC8F-3AF7-4EE8-A111-80B29E3E7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BF81D-7739-41A5-9446-071117D7D525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6940-262C-4A9A-9B6C-479890A8F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F7C45-0CC1-44E0-9F3D-30B099DFFB03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2E58-FB35-4EB5-8E7D-2B744E88F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B22F55-CB2E-4249-962D-42BD71EC77D4}" type="datetimeFigureOut">
              <a:rPr lang="ru-RU"/>
              <a:pPr>
                <a:defRPr/>
              </a:pPr>
              <a:t>11.07.2008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90B4CE-F467-42FB-8000-38DB67507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0" y="3429000"/>
            <a:ext cx="100013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D7FCBC"/>
                </a:solidFill>
                <a:latin typeface="Comic Sans MS" pitchFamily="66" charset="0"/>
              </a:rPr>
              <a:t>Woo-</a:t>
            </a:r>
            <a:r>
              <a:rPr lang="en-US" sz="2800" b="1" dirty="0" err="1" smtClean="0">
                <a:solidFill>
                  <a:srgbClr val="D7FCBC"/>
                </a:solidFill>
                <a:latin typeface="Comic Sans MS" pitchFamily="66" charset="0"/>
              </a:rPr>
              <a:t>hoo</a:t>
            </a:r>
            <a:r>
              <a:rPr lang="en-US" sz="2800" b="1" dirty="0" smtClean="0">
                <a:solidFill>
                  <a:srgbClr val="D7FCBC"/>
                </a:solidFill>
                <a:latin typeface="Comic Sans MS" pitchFamily="66" charset="0"/>
              </a:rPr>
              <a:t>!  This  sine  text  looks  really  cool!!  Yeah!</a:t>
            </a:r>
            <a:endParaRPr lang="ru-RU" sz="2800" b="1" dirty="0">
              <a:solidFill>
                <a:srgbClr val="D7FCBC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0" y="3302501"/>
            <a:ext cx="1021566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FDE9A1"/>
                </a:solidFill>
                <a:latin typeface="Trebuchet MS" pitchFamily="34" charset="0"/>
              </a:rPr>
              <a:t>Heya</a:t>
            </a:r>
            <a:r>
              <a:rPr lang="en-US" sz="4400" b="1" dirty="0" smtClean="0">
                <a:solidFill>
                  <a:srgbClr val="FDE9A1"/>
                </a:solidFill>
                <a:latin typeface="Trebuchet MS" pitchFamily="34" charset="0"/>
              </a:rPr>
              <a:t>!!! Look at these jumping letters </a:t>
            </a:r>
            <a:endParaRPr lang="ru-RU" sz="4400" b="1" dirty="0">
              <a:solidFill>
                <a:srgbClr val="FDE9A1"/>
              </a:solidFill>
              <a:latin typeface="Trebuchet M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-7578934" y="19138886"/>
            <a:ext cx="24659058" cy="21431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DFE5FD"/>
                </a:solidFill>
                <a:latin typeface="Century Gothic" pitchFamily="34" charset="0"/>
              </a:rPr>
              <a:t>Wow,   </a:t>
            </a:r>
            <a:r>
              <a:rPr lang="en-US" sz="2800" b="1" dirty="0">
                <a:solidFill>
                  <a:srgbClr val="DFE5FD"/>
                </a:solidFill>
                <a:latin typeface="Century Gothic" pitchFamily="34" charset="0"/>
              </a:rPr>
              <a:t>can   you   </a:t>
            </a:r>
            <a:r>
              <a:rPr lang="en-US" sz="2800" b="1" dirty="0" smtClean="0">
                <a:solidFill>
                  <a:srgbClr val="DFE5FD"/>
                </a:solidFill>
                <a:latin typeface="Century Gothic" pitchFamily="34" charset="0"/>
              </a:rPr>
              <a:t>believe  </a:t>
            </a:r>
            <a:r>
              <a:rPr lang="en-US" sz="2800" b="1" dirty="0">
                <a:solidFill>
                  <a:srgbClr val="DFE5FD"/>
                </a:solidFill>
                <a:latin typeface="Century Gothic" pitchFamily="34" charset="0"/>
              </a:rPr>
              <a:t>this </a:t>
            </a:r>
            <a:r>
              <a:rPr lang="en-US" sz="2800" b="1" dirty="0" smtClean="0">
                <a:solidFill>
                  <a:srgbClr val="DFE5FD"/>
                </a:solidFill>
                <a:latin typeface="Century Gothic" pitchFamily="34" charset="0"/>
              </a:rPr>
              <a:t>  effect  </a:t>
            </a:r>
            <a:endParaRPr lang="en-US" sz="2800" b="1" dirty="0">
              <a:solidFill>
                <a:srgbClr val="DFE5FD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DFE5FD"/>
                </a:solidFill>
                <a:latin typeface="Century Gothic" pitchFamily="34" charset="0"/>
              </a:rPr>
              <a:t> </a:t>
            </a:r>
            <a:r>
              <a:rPr lang="en-US" sz="2800" b="1" dirty="0">
                <a:solidFill>
                  <a:srgbClr val="DFE5FD"/>
                </a:solidFill>
                <a:latin typeface="Century Gothic" pitchFamily="34" charset="0"/>
              </a:rPr>
              <a:t>i</a:t>
            </a:r>
            <a:r>
              <a:rPr lang="en-US" sz="2800" b="1" dirty="0" smtClean="0">
                <a:solidFill>
                  <a:srgbClr val="DFE5FD"/>
                </a:solidFill>
                <a:latin typeface="Century Gothic" pitchFamily="34" charset="0"/>
              </a:rPr>
              <a:t>s possible   </a:t>
            </a:r>
            <a:r>
              <a:rPr lang="en-US" sz="2800" b="1" dirty="0">
                <a:solidFill>
                  <a:srgbClr val="DFE5FD"/>
                </a:solidFill>
                <a:latin typeface="Century Gothic" pitchFamily="34" charset="0"/>
              </a:rPr>
              <a:t>in   Microsoft  </a:t>
            </a:r>
            <a:endParaRPr lang="en-US" sz="2800" b="1" dirty="0" smtClean="0">
              <a:solidFill>
                <a:srgbClr val="DFE5FD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en-US" sz="2800" b="1" dirty="0">
              <a:solidFill>
                <a:srgbClr val="DFE5FD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en-US" sz="2800" b="1" dirty="0" smtClean="0">
              <a:solidFill>
                <a:srgbClr val="DFE5FD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rgbClr val="DFE5FD"/>
                </a:solidFill>
                <a:latin typeface="Century Gothic" pitchFamily="34" charset="0"/>
              </a:rPr>
              <a:t>PowerPoint</a:t>
            </a:r>
            <a:r>
              <a:rPr lang="en-US" sz="2800" b="1" dirty="0">
                <a:solidFill>
                  <a:srgbClr val="DFE5FD"/>
                </a:solidFill>
                <a:latin typeface="Century Gothic" pitchFamily="34" charset="0"/>
              </a:rPr>
              <a:t>???</a:t>
            </a:r>
            <a:endParaRPr lang="ru-RU" sz="2800" b="1" dirty="0">
              <a:solidFill>
                <a:srgbClr val="DFE5FD"/>
              </a:solidFill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0" y="3429000"/>
            <a:ext cx="9572724" cy="641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Hi there,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this is just a simple  line of text. . . . . .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7 -1.48148E-6 C -0.34375 0.00162 -1.71858 0.00833 -2.0625 0.01019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" y="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5591"/>
                                  </p:iterate>
                                  <p:childTnLst>
                                    <p:animRot by="43200000">
                                      <p:cBhvr>
                                        <p:cTn id="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500"/>
                                  </p:iterate>
                                  <p:childTnLst>
                                    <p:animMotion origin="layout" path="M 5E-6 -4.44444E-6 C -0.07553 0.02454 -0.26858 0.17778 -0.45226 0.14723 C -0.63629 0.11667 -0.90747 -0.18472 -1.10261 -0.18333 C -1.29792 -0.18194 -1.44688 0.12408 -1.62205 0.15556 C -1.79792 0.18704 -2.04566 0.03681 -2.1573 0.00556 " pathEditMode="relative" rAng="0" ptsTypes="aaaaa">
                                      <p:cBhvr>
                                        <p:cTn id="10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" y="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-0.00018 0 C -0.0474 -0.01597 -0.20486 -0.12037 -0.28247 -0.09583 C -0.35973 -0.0713 -0.37118 -0.00833 -0.4658 0.14722 C -0.57014 0.00417 -0.61111 -0.03657 -0.72292 -0.09167 C -0.804 -0.09398 -0.91459 0.025 -0.95365 0.13333 C -1.01042 0.025 -1.09636 -0.10139 -1.16337 -0.10417 C -1.23073 -0.10347 -1.31615 0.0125 -1.35851 0.1375 C -1.41528 0.01667 -1.49827 -0.09931 -1.56389 -0.1 C -1.63004 -0.10069 -1.70955 0.03333 -1.75573 0.13333 C -1.81598 0.03333 -1.91476 -0.10694 -1.99375 -0.1125 C -2.07292 -0.11389 -2.18212 0.07546 -2.23195 0.125 " pathEditMode="relative" rAng="0" ptsTypes="aafafafafaa">
                                      <p:cBhvr>
                                        <p:cTn id="12" dur="13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" y="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5700"/>
                                  </p:stCondLst>
                                  <p:iterate type="lt">
                                    <p:tmPct val="200"/>
                                  </p:iterate>
                                  <p:childTnLst>
                                    <p:animMotion origin="layout" path="M -3.33333E-6 4.81481E-6 C 0.03716 -0.07825 0.2592 -0.29375 0.22032 -0.46829 C 0.1816 -0.6419 -0.23194 -0.87524 -0.23264 -1.04422 C -0.2335 -1.21413 0.22118 -1.29954 0.21545 -1.48542 C 0.20955 -1.67061 -0.28125 -1.98241 -0.26892 -2.16088 C -0.25642 -2.33588 0.29653 -2.40394 0.29098 -2.547 C 0.28507 -2.68889 -0.296 -2.84792 -0.30243 -3.01274 C -0.30781 -3.17778 0.24514 -3.375 0.25139 -3.53403 C 0.25834 -3.69306 -0.26736 -3.82338 -0.26423 -3.96713 C -0.26111 -4.11042 0.22795 -4.22547 0.27049 -4.39375 C 0.31424 -4.56297 0.04931 -4.85811 -0.0092 -4.98172 " pathEditMode="relative" rAng="0" ptsTypes="aaaaaaaaaaa">
                                      <p:cBhvr>
                                        <p:cTn id="14" dur="12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2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2" grpId="0"/>
      <p:bldP spid="24" grpId="0"/>
      <p:bldP spid="2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GENSWF_OUTPUT_FILE_NAME" val="animations_by_letter"/>
  <p:tag name="GENSWF_MOVIE_LOOPED_PLAYBACK" val="1"/>
  <p:tag name="MMPROD_UIDATA" val="&lt;database version=&quot;7.0&quot;&gt;&lt;object type=&quot;1&quot; unique_id=&quot;10001&quot;&gt;&lt;object type=&quot;2&quot; unique_id=&quot;10268&quot;&gt;&lt;object type=&quot;3&quot; unique_id=&quot;10273&quot;&gt;&lt;property id=&quot;20148&quot; value=&quot;5&quot;/&gt;&lt;property id=&quot;20300&quot; value=&quot;Slide 1&quot;/&gt;&lt;property id=&quot;20307&quot; value=&quot;257&quot;/&gt;&lt;/object&gt;&lt;/object&gt;&lt;object type=&quot;8&quot; unique_id=&quot;1027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CPS Labs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Animations by letter</dc:title>
  <dc:creator>Aleksey Malov</dc:creator>
  <cp:lastModifiedBy>Aleksey Malov</cp:lastModifiedBy>
  <cp:revision>41</cp:revision>
  <dcterms:created xsi:type="dcterms:W3CDTF">2008-07-08T05:53:53Z</dcterms:created>
  <dcterms:modified xsi:type="dcterms:W3CDTF">2008-07-11T08:43:23Z</dcterms:modified>
</cp:coreProperties>
</file>