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BAE1-F7D4-47E9-8A01-8D030C98C0A8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DD32A-FA72-4E64-874E-628885AA6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2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DD32A-FA72-4E64-874E-628885AA64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9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61CBF5-5F00-4FAD-A59F-47D7960F0653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159F25-2268-4DCC-93F5-5A9E96284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99592" y="3861048"/>
            <a:ext cx="305968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861048"/>
            <a:ext cx="3057751" cy="218383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292080" y="3861048"/>
            <a:ext cx="302199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3861048"/>
            <a:ext cx="3024336" cy="221117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220072" y="404664"/>
            <a:ext cx="310804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20072" y="423391"/>
            <a:ext cx="3093247" cy="2357537"/>
          </a:xfrm>
          <a:prstGeom prst="rect">
            <a:avLst/>
          </a:prstGeom>
        </p:spPr>
      </p:pic>
      <p:pic>
        <p:nvPicPr>
          <p:cNvPr id="19" name="Picture 18" descr="american_robin_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99592" y="404664"/>
            <a:ext cx="3084959" cy="23762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9592" y="423523"/>
            <a:ext cx="3096344" cy="2357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05800" cy="1981200"/>
          </a:xfrm>
        </p:spPr>
        <p:txBody>
          <a:bodyPr/>
          <a:lstStyle/>
          <a:p>
            <a:r>
              <a:rPr lang="en-US" dirty="0" smtClean="0"/>
              <a:t>Birds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61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Birds_foloti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3374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Birds</vt:lpstr>
    </vt:vector>
  </TitlesOfParts>
  <Company>CPSLabs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sofia.chervakova</dc:creator>
  <cp:lastModifiedBy>sofia.chervakova</cp:lastModifiedBy>
  <cp:revision>296</cp:revision>
  <dcterms:created xsi:type="dcterms:W3CDTF">2010-08-27T06:57:10Z</dcterms:created>
  <dcterms:modified xsi:type="dcterms:W3CDTF">2010-09-08T07:04:08Z</dcterms:modified>
</cp:coreProperties>
</file>